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0" r:id="rId5"/>
    <p:sldMasterId id="2147483682" r:id="rId6"/>
    <p:sldMasterId id="2147483692" r:id="rId7"/>
  </p:sldMasterIdLst>
  <p:notesMasterIdLst>
    <p:notesMasterId r:id="rId11"/>
  </p:notesMasterIdLst>
  <p:handoutMasterIdLst>
    <p:handoutMasterId r:id="rId12"/>
  </p:handoutMasterIdLst>
  <p:sldIdLst>
    <p:sldId id="256" r:id="rId8"/>
    <p:sldId id="258" r:id="rId9"/>
    <p:sldId id="916" r:id="rId10"/>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Teal, Christopher R. (Summit Technologies)" initials="TCR(T" lastIdx="9" clrIdx="6">
    <p:extLst>
      <p:ext uri="{19B8F6BF-5375-455C-9EA6-DF929625EA0E}">
        <p15:presenceInfo xmlns:p15="http://schemas.microsoft.com/office/powerpoint/2012/main" userId="S-1-5-21-776561741-1292428093-725345543-361650" providerId="AD"/>
      </p:ext>
    </p:extLst>
  </p:cmAuthor>
  <p:cmAuthor id="1" name="Mumley, Elizabeth" initials="ME" lastIdx="6" clrIdx="0">
    <p:extLst>
      <p:ext uri="{19B8F6BF-5375-455C-9EA6-DF929625EA0E}">
        <p15:presenceInfo xmlns:p15="http://schemas.microsoft.com/office/powerpoint/2012/main" userId="S-1-5-21-776561741-1292428093-725345543-324775" providerId="AD"/>
      </p:ext>
    </p:extLst>
  </p:cmAuthor>
  <p:cmAuthor id="8" name="Jason Knight" initials="JK" lastIdx="2" clrIdx="7">
    <p:extLst>
      <p:ext uri="{19B8F6BF-5375-455C-9EA6-DF929625EA0E}">
        <p15:presenceInfo xmlns:p15="http://schemas.microsoft.com/office/powerpoint/2012/main" userId="Jason Knight" providerId="None"/>
      </p:ext>
    </p:extLst>
  </p:cmAuthor>
  <p:cmAuthor id="2" name="Grenz, William A" initials="GWA" lastIdx="1" clrIdx="1">
    <p:extLst>
      <p:ext uri="{19B8F6BF-5375-455C-9EA6-DF929625EA0E}">
        <p15:presenceInfo xmlns:p15="http://schemas.microsoft.com/office/powerpoint/2012/main" userId="S-1-5-21-1203574035-2005170512-1850952788-82452" providerId="AD"/>
      </p:ext>
    </p:extLst>
  </p:cmAuthor>
  <p:cmAuthor id="3" name="Wise, Ryan A." initials="WRA" lastIdx="13" clrIdx="2">
    <p:extLst>
      <p:ext uri="{19B8F6BF-5375-455C-9EA6-DF929625EA0E}">
        <p15:presenceInfo xmlns:p15="http://schemas.microsoft.com/office/powerpoint/2012/main" userId="S-1-5-21-776561741-1292428093-725345543-298231" providerId="AD"/>
      </p:ext>
    </p:extLst>
  </p:cmAuthor>
  <p:cmAuthor id="4" name="Ananthakrishnan, Christina" initials="AC" lastIdx="5" clrIdx="3">
    <p:extLst>
      <p:ext uri="{19B8F6BF-5375-455C-9EA6-DF929625EA0E}">
        <p15:presenceInfo xmlns:p15="http://schemas.microsoft.com/office/powerpoint/2012/main" userId="S-1-5-21-776561741-1292428093-725345543-315738" providerId="AD"/>
      </p:ext>
    </p:extLst>
  </p:cmAuthor>
  <p:cmAuthor id="5" name="Dixon, Jasmine" initials="DJ" lastIdx="19" clrIdx="4">
    <p:extLst>
      <p:ext uri="{19B8F6BF-5375-455C-9EA6-DF929625EA0E}">
        <p15:presenceInfo xmlns:p15="http://schemas.microsoft.com/office/powerpoint/2012/main" userId="S-1-5-21-776561741-1292428093-725345543-326488" providerId="AD"/>
      </p:ext>
    </p:extLst>
  </p:cmAuthor>
  <p:cmAuthor id="6" name="Christopher Teal" initials="CT" lastIdx="3" clrIdx="5">
    <p:extLst>
      <p:ext uri="{19B8F6BF-5375-455C-9EA6-DF929625EA0E}">
        <p15:presenceInfo xmlns:p15="http://schemas.microsoft.com/office/powerpoint/2012/main" userId="Christopher Te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002F56"/>
    <a:srgbClr val="0083BE"/>
    <a:srgbClr val="001F39"/>
    <a:srgbClr val="00B050"/>
    <a:srgbClr val="92D050"/>
    <a:srgbClr val="335D7E"/>
    <a:srgbClr val="951D24"/>
    <a:srgbClr val="F9B294"/>
    <a:srgbClr val="70AF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82" autoAdjust="0"/>
    <p:restoredTop sz="95380" autoAdjust="0"/>
  </p:normalViewPr>
  <p:slideViewPr>
    <p:cSldViewPr snapToGrid="0">
      <p:cViewPr varScale="1">
        <p:scale>
          <a:sx n="114" d="100"/>
          <a:sy n="114" d="100"/>
        </p:scale>
        <p:origin x="1800" y="114"/>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3.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F0B8D3-F2D6-4A3A-B5E7-C1A6D656B2DA}"/>
              </a:ext>
            </a:extLst>
          </p:cNvPr>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44A7434-B84B-4BC2-ADC1-525C09CFDD7A}"/>
              </a:ext>
            </a:extLst>
          </p:cNvPr>
          <p:cNvSpPr>
            <a:spLocks noGrp="1"/>
          </p:cNvSpPr>
          <p:nvPr>
            <p:ph type="dt" sz="quarter" idx="1"/>
          </p:nvPr>
        </p:nvSpPr>
        <p:spPr>
          <a:xfrm>
            <a:off x="3897313" y="0"/>
            <a:ext cx="2982912" cy="466725"/>
          </a:xfrm>
          <a:prstGeom prst="rect">
            <a:avLst/>
          </a:prstGeom>
        </p:spPr>
        <p:txBody>
          <a:bodyPr vert="horz" lIns="91440" tIns="45720" rIns="91440" bIns="45720" rtlCol="0"/>
          <a:lstStyle>
            <a:lvl1pPr algn="r">
              <a:defRPr sz="1200"/>
            </a:lvl1pPr>
          </a:lstStyle>
          <a:p>
            <a:fld id="{370CA839-FFAB-4B64-A2F6-880A8C0A0EA8}" type="datetimeFigureOut">
              <a:rPr lang="en-US" smtClean="0"/>
              <a:t>4/5/2021</a:t>
            </a:fld>
            <a:endParaRPr lang="en-US" dirty="0"/>
          </a:p>
        </p:txBody>
      </p:sp>
      <p:sp>
        <p:nvSpPr>
          <p:cNvPr id="4" name="Footer Placeholder 3">
            <a:extLst>
              <a:ext uri="{FF2B5EF4-FFF2-40B4-BE49-F238E27FC236}">
                <a16:creationId xmlns:a16="http://schemas.microsoft.com/office/drawing/2014/main" id="{DBB664EF-0911-4F73-91E9-9C07F759CE6A}"/>
              </a:ext>
            </a:extLst>
          </p:cNvPr>
          <p:cNvSpPr>
            <a:spLocks noGrp="1"/>
          </p:cNvSpPr>
          <p:nvPr>
            <p:ph type="ftr" sz="quarter" idx="2"/>
          </p:nvPr>
        </p:nvSpPr>
        <p:spPr>
          <a:xfrm>
            <a:off x="0" y="8829675"/>
            <a:ext cx="2982913"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7E6B928-94AE-44E6-97A3-027C04E02BE7}"/>
              </a:ext>
            </a:extLst>
          </p:cNvPr>
          <p:cNvSpPr>
            <a:spLocks noGrp="1"/>
          </p:cNvSpPr>
          <p:nvPr>
            <p:ph type="sldNum" sz="quarter" idx="3"/>
          </p:nvPr>
        </p:nvSpPr>
        <p:spPr>
          <a:xfrm>
            <a:off x="3897313" y="8829675"/>
            <a:ext cx="2982912" cy="466725"/>
          </a:xfrm>
          <a:prstGeom prst="rect">
            <a:avLst/>
          </a:prstGeom>
        </p:spPr>
        <p:txBody>
          <a:bodyPr vert="horz" lIns="91440" tIns="45720" rIns="91440" bIns="45720" rtlCol="0" anchor="b"/>
          <a:lstStyle>
            <a:lvl1pPr algn="r">
              <a:defRPr sz="1200"/>
            </a:lvl1pPr>
          </a:lstStyle>
          <a:p>
            <a:fld id="{95A65CDB-84F6-416B-BBBF-840CEA399E77}" type="slidenum">
              <a:rPr lang="en-US" smtClean="0"/>
              <a:t>‹#›</a:t>
            </a:fld>
            <a:endParaRPr lang="en-US" dirty="0"/>
          </a:p>
        </p:txBody>
      </p:sp>
    </p:spTree>
    <p:extLst>
      <p:ext uri="{BB962C8B-B14F-4D97-AF65-F5344CB8AC3E}">
        <p14:creationId xmlns:p14="http://schemas.microsoft.com/office/powerpoint/2010/main" val="34804978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82742" cy="465138"/>
          </a:xfrm>
          <a:prstGeom prst="rect">
            <a:avLst/>
          </a:prstGeom>
        </p:spPr>
        <p:txBody>
          <a:bodyPr vert="horz" lIns="90707" tIns="45354" rIns="90707" bIns="45354" rtlCol="0"/>
          <a:lstStyle>
            <a:lvl1pPr algn="l">
              <a:defRPr sz="1200"/>
            </a:lvl1pPr>
          </a:lstStyle>
          <a:p>
            <a:endParaRPr lang="en-US" dirty="0"/>
          </a:p>
        </p:txBody>
      </p:sp>
      <p:sp>
        <p:nvSpPr>
          <p:cNvPr id="3" name="Date Placeholder 2"/>
          <p:cNvSpPr>
            <a:spLocks noGrp="1"/>
          </p:cNvSpPr>
          <p:nvPr>
            <p:ph type="dt" idx="1"/>
          </p:nvPr>
        </p:nvSpPr>
        <p:spPr>
          <a:xfrm>
            <a:off x="3897514" y="0"/>
            <a:ext cx="2982742" cy="465138"/>
          </a:xfrm>
          <a:prstGeom prst="rect">
            <a:avLst/>
          </a:prstGeom>
        </p:spPr>
        <p:txBody>
          <a:bodyPr vert="horz" lIns="90707" tIns="45354" rIns="90707" bIns="45354" rtlCol="0"/>
          <a:lstStyle>
            <a:lvl1pPr algn="r">
              <a:defRPr sz="1200"/>
            </a:lvl1pPr>
          </a:lstStyle>
          <a:p>
            <a:fld id="{40BF6123-5584-4859-9232-7C64D48C60BC}" type="datetimeFigureOut">
              <a:rPr lang="en-US" smtClean="0"/>
              <a:t>4/5/2021</a:t>
            </a:fld>
            <a:endParaRPr lang="en-US" dirty="0"/>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0707" tIns="45354" rIns="90707" bIns="45354" rtlCol="0" anchor="ctr"/>
          <a:lstStyle/>
          <a:p>
            <a:endParaRPr lang="en-US" dirty="0"/>
          </a:p>
        </p:txBody>
      </p:sp>
      <p:sp>
        <p:nvSpPr>
          <p:cNvPr id="5" name="Notes Placeholder 4"/>
          <p:cNvSpPr>
            <a:spLocks noGrp="1"/>
          </p:cNvSpPr>
          <p:nvPr>
            <p:ph type="body" sz="quarter" idx="3"/>
          </p:nvPr>
        </p:nvSpPr>
        <p:spPr>
          <a:xfrm>
            <a:off x="688805" y="4416428"/>
            <a:ext cx="5504204" cy="4183063"/>
          </a:xfrm>
          <a:prstGeom prst="rect">
            <a:avLst/>
          </a:prstGeom>
        </p:spPr>
        <p:txBody>
          <a:bodyPr vert="horz" lIns="90707" tIns="45354" rIns="90707" bIns="4535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829676"/>
            <a:ext cx="2982742" cy="465138"/>
          </a:xfrm>
          <a:prstGeom prst="rect">
            <a:avLst/>
          </a:prstGeom>
        </p:spPr>
        <p:txBody>
          <a:bodyPr vert="horz" lIns="90707" tIns="45354" rIns="90707" bIns="4535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7514" y="8829676"/>
            <a:ext cx="2982742" cy="465138"/>
          </a:xfrm>
          <a:prstGeom prst="rect">
            <a:avLst/>
          </a:prstGeom>
        </p:spPr>
        <p:txBody>
          <a:bodyPr vert="horz" lIns="90707" tIns="45354" rIns="90707" bIns="45354" rtlCol="0" anchor="b"/>
          <a:lstStyle>
            <a:lvl1pPr algn="r">
              <a:defRPr sz="1200"/>
            </a:lvl1pPr>
          </a:lstStyle>
          <a:p>
            <a:fld id="{A263C7BD-EE4B-42E2-A75C-958D06C60C46}" type="slidenum">
              <a:rPr lang="en-US" smtClean="0"/>
              <a:t>‹#›</a:t>
            </a:fld>
            <a:endParaRPr lang="en-US" dirty="0"/>
          </a:p>
        </p:txBody>
      </p:sp>
    </p:spTree>
    <p:extLst>
      <p:ext uri="{BB962C8B-B14F-4D97-AF65-F5344CB8AC3E}">
        <p14:creationId xmlns:p14="http://schemas.microsoft.com/office/powerpoint/2010/main" val="287606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a:t>
            </a:r>
            <a:r>
              <a:rPr lang="en-US" sz="1200" b="1" dirty="0"/>
              <a:t>Day 2 Summit Agenda </a:t>
            </a:r>
            <a:r>
              <a:rPr lang="en-US" sz="1200" dirty="0"/>
              <a:t>will offer system demonstrations.</a:t>
            </a:r>
            <a:endParaRPr lang="en-US" dirty="0"/>
          </a:p>
          <a:p>
            <a:endParaRPr lang="en-US" dirty="0"/>
          </a:p>
        </p:txBody>
      </p:sp>
      <p:sp>
        <p:nvSpPr>
          <p:cNvPr id="4" name="Slide Number Placeholder 3"/>
          <p:cNvSpPr>
            <a:spLocks noGrp="1"/>
          </p:cNvSpPr>
          <p:nvPr>
            <p:ph type="sldNum" sz="quarter" idx="5"/>
          </p:nvPr>
        </p:nvSpPr>
        <p:spPr/>
        <p:txBody>
          <a:bodyPr/>
          <a:lstStyle/>
          <a:p>
            <a:fld id="{A263C7BD-EE4B-42E2-A75C-958D06C60C46}" type="slidenum">
              <a:rPr lang="en-US" smtClean="0"/>
              <a:t>3</a:t>
            </a:fld>
            <a:endParaRPr lang="en-US" dirty="0"/>
          </a:p>
        </p:txBody>
      </p:sp>
    </p:spTree>
    <p:extLst>
      <p:ext uri="{BB962C8B-B14F-4D97-AF65-F5344CB8AC3E}">
        <p14:creationId xmlns:p14="http://schemas.microsoft.com/office/powerpoint/2010/main" val="36761629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sp>
        <p:nvSpPr>
          <p:cNvPr id="4" name="Rectangle 3"/>
          <p:cNvSpPr/>
          <p:nvPr userDrawn="1"/>
        </p:nvSpPr>
        <p:spPr>
          <a:xfrm>
            <a:off x="0" y="5376954"/>
            <a:ext cx="9144000" cy="148113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en-US" dirty="0">
              <a:solidFill>
                <a:prstClr val="white"/>
              </a:solidFill>
            </a:endParaRPr>
          </a:p>
        </p:txBody>
      </p:sp>
      <p:sp>
        <p:nvSpPr>
          <p:cNvPr id="6" name="Title 1"/>
          <p:cNvSpPr txBox="1">
            <a:spLocks/>
          </p:cNvSpPr>
          <p:nvPr userDrawn="1"/>
        </p:nvSpPr>
        <p:spPr>
          <a:xfrm>
            <a:off x="2921339" y="4803733"/>
            <a:ext cx="5775325" cy="450535"/>
          </a:xfrm>
          <a:prstGeom prst="rect">
            <a:avLst/>
          </a:prstGeom>
          <a:ln>
            <a:solidFill>
              <a:schemeClr val="bg1"/>
            </a:solid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lnSpc>
                <a:spcPct val="80000"/>
              </a:lnSpc>
            </a:pPr>
            <a:r>
              <a:rPr lang="en-US" sz="2000" dirty="0">
                <a:solidFill>
                  <a:srgbClr val="000000"/>
                </a:solidFill>
              </a:rPr>
              <a:t>August 30, 2017</a:t>
            </a:r>
          </a:p>
        </p:txBody>
      </p:sp>
      <p:grpSp>
        <p:nvGrpSpPr>
          <p:cNvPr id="12" name="Group 11"/>
          <p:cNvGrpSpPr/>
          <p:nvPr userDrawn="1"/>
        </p:nvGrpSpPr>
        <p:grpSpPr>
          <a:xfrm>
            <a:off x="1285686" y="1694038"/>
            <a:ext cx="6572628" cy="1558035"/>
            <a:chOff x="966536" y="1694131"/>
            <a:chExt cx="6572628" cy="1558035"/>
          </a:xfrm>
        </p:grpSpPr>
        <p:sp>
          <p:nvSpPr>
            <p:cNvPr id="13" name="Title 1"/>
            <p:cNvSpPr txBox="1">
              <a:spLocks/>
            </p:cNvSpPr>
            <p:nvPr/>
          </p:nvSpPr>
          <p:spPr>
            <a:xfrm>
              <a:off x="966536" y="1763943"/>
              <a:ext cx="2133600" cy="1488223"/>
            </a:xfrm>
            <a:prstGeom prst="rect">
              <a:avLst/>
            </a:prstGeom>
            <a:ln>
              <a:solidFill>
                <a:schemeClr val="bg1"/>
              </a:solidFill>
            </a:ln>
            <a:effectLst/>
          </p:spPr>
          <p:txBody>
            <a:bodyPr vert="horz"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1500" b="1" spc="-100" dirty="0">
                  <a:solidFill>
                    <a:srgbClr val="003F72">
                      <a:lumMod val="50000"/>
                    </a:srgbClr>
                  </a:solidFill>
                  <a:latin typeface="Myriad Pro"/>
                  <a:cs typeface="Arial" panose="020B0604020202020204" pitchFamily="34" charset="0"/>
                </a:rPr>
                <a:t>VA</a:t>
              </a:r>
            </a:p>
          </p:txBody>
        </p:sp>
        <p:sp>
          <p:nvSpPr>
            <p:cNvPr id="14" name="Title 1"/>
            <p:cNvSpPr txBox="1">
              <a:spLocks/>
            </p:cNvSpPr>
            <p:nvPr/>
          </p:nvSpPr>
          <p:spPr>
            <a:xfrm>
              <a:off x="3316705" y="1750278"/>
              <a:ext cx="4222459" cy="1307009"/>
            </a:xfrm>
            <a:prstGeom prst="rect">
              <a:avLst/>
            </a:prstGeom>
            <a:ln>
              <a:solidFill>
                <a:schemeClr val="bg1"/>
              </a:solidFill>
            </a:ln>
          </p:spPr>
          <p:txBody>
            <a:bodyPr vert="horz"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dirty="0">
                  <a:solidFill>
                    <a:srgbClr val="00B0F0"/>
                  </a:solidFill>
                  <a:latin typeface="Arial" panose="020B0604020202020204" pitchFamily="34" charset="0"/>
                  <a:cs typeface="Arial" panose="020B0604020202020204" pitchFamily="34" charset="0"/>
                </a:rPr>
                <a:t>Key Leaders </a:t>
              </a:r>
              <a:br>
                <a:rPr lang="en-US" sz="5400" b="1" dirty="0">
                  <a:solidFill>
                    <a:srgbClr val="00B0F0"/>
                  </a:solidFill>
                  <a:latin typeface="Arial" panose="020B0604020202020204" pitchFamily="34" charset="0"/>
                  <a:cs typeface="Arial" panose="020B0604020202020204" pitchFamily="34" charset="0"/>
                </a:rPr>
              </a:br>
              <a:r>
                <a:rPr lang="en-US" sz="5400" b="1" dirty="0">
                  <a:solidFill>
                    <a:srgbClr val="00B0F0"/>
                  </a:solidFill>
                  <a:latin typeface="Arial" panose="020B0604020202020204" pitchFamily="34" charset="0"/>
                  <a:cs typeface="Arial" panose="020B0604020202020204" pitchFamily="34" charset="0"/>
                </a:rPr>
                <a:t>Meeting</a:t>
              </a:r>
            </a:p>
          </p:txBody>
        </p:sp>
        <p:cxnSp>
          <p:nvCxnSpPr>
            <p:cNvPr id="15" name="Straight Connector 14"/>
            <p:cNvCxnSpPr/>
            <p:nvPr/>
          </p:nvCxnSpPr>
          <p:spPr>
            <a:xfrm flipH="1">
              <a:off x="3172326" y="1694131"/>
              <a:ext cx="12032" cy="1280160"/>
            </a:xfrm>
            <a:prstGeom prst="line">
              <a:avLst/>
            </a:prstGeom>
            <a:ln w="2222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pic>
        <p:nvPicPr>
          <p:cNvPr id="1026" name="Picture 2" descr="C:\Users\vacoGrovem\AppData\Local\Microsoft\Windows\Temporary Internet Files\Content.Outlook\83QVOJUE\CHOOSE-VA-rev.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48664" y="5644912"/>
            <a:ext cx="3048000" cy="820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147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5"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a:t>Agenda</a:t>
            </a:r>
            <a:endParaRPr lang="en-US" sz="3600" u="sng"/>
          </a:p>
        </p:txBody>
      </p:sp>
      <p:sp>
        <p:nvSpPr>
          <p:cNvPr id="6" name="TextBox 5"/>
          <p:cNvSpPr txBox="1"/>
          <p:nvPr userDrawn="1"/>
        </p:nvSpPr>
        <p:spPr>
          <a:xfrm>
            <a:off x="331373" y="1659466"/>
            <a:ext cx="8481253" cy="369332"/>
          </a:xfrm>
          <a:prstGeom prst="rect">
            <a:avLst/>
          </a:prstGeom>
          <a:solidFill>
            <a:srgbClr val="00B0F0"/>
          </a:solidFill>
        </p:spPr>
        <p:txBody>
          <a:bodyPr wrap="square" lIns="91440" tIns="45720" rIns="91440" bIns="45720" rtlCol="0">
            <a:spAutoFit/>
          </a:bodyPr>
          <a:lstStyle/>
          <a:p>
            <a:endParaRPr lang="en-US" dirty="0">
              <a:solidFill>
                <a:srgbClr val="000000"/>
              </a:solidFill>
            </a:endParaRPr>
          </a:p>
        </p:txBody>
      </p:sp>
      <p:sp>
        <p:nvSpPr>
          <p:cNvPr id="7" name="TextBox 6"/>
          <p:cNvSpPr txBox="1"/>
          <p:nvPr userDrawn="1"/>
        </p:nvSpPr>
        <p:spPr>
          <a:xfrm>
            <a:off x="647693" y="2749897"/>
            <a:ext cx="7892223" cy="861774"/>
          </a:xfrm>
          <a:prstGeom prst="rect">
            <a:avLst/>
          </a:prstGeom>
          <a:noFill/>
        </p:spPr>
        <p:txBody>
          <a:bodyPr wrap="square" lIns="91440" tIns="45720" rIns="91440" bIns="45720" rtlCol="0" anchor="ctr">
            <a:spAutoFit/>
          </a:bodyPr>
          <a:lstStyle/>
          <a:p>
            <a:pPr marL="0" lvl="1" indent="-342900">
              <a:spcBef>
                <a:spcPts val="1200"/>
              </a:spcBef>
              <a:buFont typeface="+mj-lt"/>
              <a:buAutoNum type="arabicPeriod"/>
            </a:pPr>
            <a:r>
              <a:rPr lang="en-US" sz="2000" b="1" dirty="0">
                <a:solidFill>
                  <a:srgbClr val="000000"/>
                </a:solidFill>
              </a:rPr>
              <a:t>Good News Story</a:t>
            </a:r>
          </a:p>
          <a:p>
            <a:pPr marL="0" lvl="1">
              <a:spcBef>
                <a:spcPts val="1200"/>
              </a:spcBef>
            </a:pPr>
            <a:endParaRPr lang="en-US" sz="2000" b="1" dirty="0">
              <a:solidFill>
                <a:srgbClr val="000000"/>
              </a:solidFill>
            </a:endParaRPr>
          </a:p>
        </p:txBody>
      </p:sp>
    </p:spTree>
    <p:extLst>
      <p:ext uri="{BB962C8B-B14F-4D97-AF65-F5344CB8AC3E}">
        <p14:creationId xmlns:p14="http://schemas.microsoft.com/office/powerpoint/2010/main" val="2285110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5"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a:t>Click to edit Slide Maser Style</a:t>
            </a:r>
            <a:endParaRPr lang="en-US" sz="3600" u="sng"/>
          </a:p>
        </p:txBody>
      </p:sp>
    </p:spTree>
    <p:extLst>
      <p:ext uri="{BB962C8B-B14F-4D97-AF65-F5344CB8AC3E}">
        <p14:creationId xmlns:p14="http://schemas.microsoft.com/office/powerpoint/2010/main" val="3815296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1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Slide Number Placeholder 5"/>
          <p:cNvSpPr txBox="1">
            <a:spLocks/>
          </p:cNvSpPr>
          <p:nvPr userDrawn="1"/>
        </p:nvSpPr>
        <p:spPr>
          <a:xfrm>
            <a:off x="6937831" y="6400232"/>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69790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5" name="Rectangle 4"/>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7"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a:t>Click to edit Slide Maser Style</a:t>
            </a:r>
            <a:endParaRPr lang="en-US" sz="3600" u="sng"/>
          </a:p>
        </p:txBody>
      </p:sp>
    </p:spTree>
    <p:extLst>
      <p:ext uri="{BB962C8B-B14F-4D97-AF65-F5344CB8AC3E}">
        <p14:creationId xmlns:p14="http://schemas.microsoft.com/office/powerpoint/2010/main" val="3728874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6"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a:t>Click to edit Slide Maser Style</a:t>
            </a:r>
            <a:endParaRPr lang="en-US" sz="3600" u="sng"/>
          </a:p>
        </p:txBody>
      </p:sp>
    </p:spTree>
    <p:extLst>
      <p:ext uri="{BB962C8B-B14F-4D97-AF65-F5344CB8AC3E}">
        <p14:creationId xmlns:p14="http://schemas.microsoft.com/office/powerpoint/2010/main" val="1757561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141"/>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142"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76056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60697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124200" y="6356444"/>
            <a:ext cx="2895600" cy="365125"/>
          </a:xfrm>
          <a:prstGeom prst="rect">
            <a:avLst/>
          </a:prstGeom>
        </p:spPr>
        <p:txBody>
          <a:bodyPr lIns="91440" tIns="45720" rIns="91440" bIns="45720"/>
          <a:lstStyle>
            <a:lvl1pPr algn="ctr">
              <a:defRPr sz="1050"/>
            </a:lvl1p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711147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1672907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1276276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37949981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1898033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3428039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2623760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954972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7528607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22605656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34999989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6803436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sp>
        <p:nvSpPr>
          <p:cNvPr id="4" name="Rectangle 3"/>
          <p:cNvSpPr/>
          <p:nvPr userDrawn="1"/>
        </p:nvSpPr>
        <p:spPr>
          <a:xfrm>
            <a:off x="0" y="5376954"/>
            <a:ext cx="9144000" cy="148113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en-US" dirty="0">
              <a:solidFill>
                <a:prstClr val="white"/>
              </a:solidFill>
            </a:endParaRPr>
          </a:p>
        </p:txBody>
      </p:sp>
      <p:sp>
        <p:nvSpPr>
          <p:cNvPr id="6" name="Title 1"/>
          <p:cNvSpPr txBox="1">
            <a:spLocks/>
          </p:cNvSpPr>
          <p:nvPr userDrawn="1"/>
        </p:nvSpPr>
        <p:spPr>
          <a:xfrm>
            <a:off x="2921339" y="4803733"/>
            <a:ext cx="5775325" cy="450535"/>
          </a:xfrm>
          <a:prstGeom prst="rect">
            <a:avLst/>
          </a:prstGeom>
          <a:ln>
            <a:solidFill>
              <a:schemeClr val="bg1"/>
            </a:solid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lnSpc>
                <a:spcPct val="80000"/>
              </a:lnSpc>
            </a:pPr>
            <a:r>
              <a:rPr lang="en-US" sz="2000" dirty="0">
                <a:solidFill>
                  <a:srgbClr val="000000"/>
                </a:solidFill>
              </a:rPr>
              <a:t>August 30, 2017</a:t>
            </a:r>
          </a:p>
        </p:txBody>
      </p:sp>
      <p:grpSp>
        <p:nvGrpSpPr>
          <p:cNvPr id="12" name="Group 11"/>
          <p:cNvGrpSpPr/>
          <p:nvPr userDrawn="1"/>
        </p:nvGrpSpPr>
        <p:grpSpPr>
          <a:xfrm>
            <a:off x="1285686" y="1694038"/>
            <a:ext cx="6572628" cy="1558035"/>
            <a:chOff x="966536" y="1694131"/>
            <a:chExt cx="6572628" cy="1558035"/>
          </a:xfrm>
        </p:grpSpPr>
        <p:sp>
          <p:nvSpPr>
            <p:cNvPr id="13" name="Title 1"/>
            <p:cNvSpPr txBox="1">
              <a:spLocks/>
            </p:cNvSpPr>
            <p:nvPr/>
          </p:nvSpPr>
          <p:spPr>
            <a:xfrm>
              <a:off x="966536" y="1763943"/>
              <a:ext cx="2133600" cy="1488223"/>
            </a:xfrm>
            <a:prstGeom prst="rect">
              <a:avLst/>
            </a:prstGeom>
            <a:ln>
              <a:solidFill>
                <a:schemeClr val="bg1"/>
              </a:solidFill>
            </a:ln>
            <a:effectLst/>
          </p:spPr>
          <p:txBody>
            <a:bodyPr vert="horz"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1500" b="1" spc="-100" dirty="0">
                  <a:solidFill>
                    <a:srgbClr val="003F72">
                      <a:lumMod val="50000"/>
                    </a:srgbClr>
                  </a:solidFill>
                  <a:latin typeface="Myriad Pro"/>
                  <a:cs typeface="Arial" panose="020B0604020202020204" pitchFamily="34" charset="0"/>
                </a:rPr>
                <a:t>VA</a:t>
              </a:r>
            </a:p>
          </p:txBody>
        </p:sp>
        <p:sp>
          <p:nvSpPr>
            <p:cNvPr id="14" name="Title 1"/>
            <p:cNvSpPr txBox="1">
              <a:spLocks/>
            </p:cNvSpPr>
            <p:nvPr/>
          </p:nvSpPr>
          <p:spPr>
            <a:xfrm>
              <a:off x="3316705" y="1750278"/>
              <a:ext cx="4222459" cy="1307009"/>
            </a:xfrm>
            <a:prstGeom prst="rect">
              <a:avLst/>
            </a:prstGeom>
            <a:ln>
              <a:solidFill>
                <a:schemeClr val="bg1"/>
              </a:solidFill>
            </a:ln>
          </p:spPr>
          <p:txBody>
            <a:bodyPr vert="horz"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dirty="0">
                  <a:solidFill>
                    <a:srgbClr val="00B0F0"/>
                  </a:solidFill>
                  <a:latin typeface="Arial" panose="020B0604020202020204" pitchFamily="34" charset="0"/>
                  <a:cs typeface="Arial" panose="020B0604020202020204" pitchFamily="34" charset="0"/>
                </a:rPr>
                <a:t>Key Leaders </a:t>
              </a:r>
              <a:br>
                <a:rPr lang="en-US" sz="5400" b="1" dirty="0">
                  <a:solidFill>
                    <a:srgbClr val="00B0F0"/>
                  </a:solidFill>
                  <a:latin typeface="Arial" panose="020B0604020202020204" pitchFamily="34" charset="0"/>
                  <a:cs typeface="Arial" panose="020B0604020202020204" pitchFamily="34" charset="0"/>
                </a:rPr>
              </a:br>
              <a:r>
                <a:rPr lang="en-US" sz="5400" b="1" dirty="0">
                  <a:solidFill>
                    <a:srgbClr val="00B0F0"/>
                  </a:solidFill>
                  <a:latin typeface="Arial" panose="020B0604020202020204" pitchFamily="34" charset="0"/>
                  <a:cs typeface="Arial" panose="020B0604020202020204" pitchFamily="34" charset="0"/>
                </a:rPr>
                <a:t>Meeting</a:t>
              </a:r>
            </a:p>
          </p:txBody>
        </p:sp>
        <p:cxnSp>
          <p:nvCxnSpPr>
            <p:cNvPr id="15" name="Straight Connector 14"/>
            <p:cNvCxnSpPr/>
            <p:nvPr/>
          </p:nvCxnSpPr>
          <p:spPr>
            <a:xfrm flipH="1">
              <a:off x="3172326" y="1694131"/>
              <a:ext cx="12032" cy="1280160"/>
            </a:xfrm>
            <a:prstGeom prst="line">
              <a:avLst/>
            </a:prstGeom>
            <a:ln w="2222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pic>
        <p:nvPicPr>
          <p:cNvPr id="1026" name="Picture 2" descr="C:\Users\vacoGrovem\AppData\Local\Microsoft\Windows\Temporary Internet Files\Content.Outlook\83QVOJUE\CHOOSE-VA-rev.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48664" y="5644912"/>
            <a:ext cx="3048000" cy="820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2541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5"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a:t>Agenda</a:t>
            </a:r>
            <a:endParaRPr lang="en-US" sz="3600" u="sng"/>
          </a:p>
        </p:txBody>
      </p:sp>
      <p:sp>
        <p:nvSpPr>
          <p:cNvPr id="6" name="TextBox 5"/>
          <p:cNvSpPr txBox="1"/>
          <p:nvPr userDrawn="1"/>
        </p:nvSpPr>
        <p:spPr>
          <a:xfrm>
            <a:off x="331373" y="1659466"/>
            <a:ext cx="8481253" cy="369332"/>
          </a:xfrm>
          <a:prstGeom prst="rect">
            <a:avLst/>
          </a:prstGeom>
          <a:solidFill>
            <a:srgbClr val="00B0F0"/>
          </a:solidFill>
        </p:spPr>
        <p:txBody>
          <a:bodyPr wrap="square" lIns="91440" tIns="45720" rIns="91440" bIns="45720" rtlCol="0">
            <a:spAutoFit/>
          </a:bodyPr>
          <a:lstStyle/>
          <a:p>
            <a:endParaRPr lang="en-US" dirty="0">
              <a:solidFill>
                <a:srgbClr val="000000"/>
              </a:solidFill>
            </a:endParaRPr>
          </a:p>
        </p:txBody>
      </p:sp>
      <p:sp>
        <p:nvSpPr>
          <p:cNvPr id="7" name="TextBox 6"/>
          <p:cNvSpPr txBox="1"/>
          <p:nvPr userDrawn="1"/>
        </p:nvSpPr>
        <p:spPr>
          <a:xfrm>
            <a:off x="647693" y="2749897"/>
            <a:ext cx="7892223" cy="861774"/>
          </a:xfrm>
          <a:prstGeom prst="rect">
            <a:avLst/>
          </a:prstGeom>
          <a:noFill/>
        </p:spPr>
        <p:txBody>
          <a:bodyPr wrap="square" lIns="91440" tIns="45720" rIns="91440" bIns="45720" rtlCol="0" anchor="ctr">
            <a:spAutoFit/>
          </a:bodyPr>
          <a:lstStyle/>
          <a:p>
            <a:pPr marL="0" lvl="1" indent="-342900">
              <a:spcBef>
                <a:spcPts val="1200"/>
              </a:spcBef>
              <a:buFont typeface="+mj-lt"/>
              <a:buAutoNum type="arabicPeriod"/>
            </a:pPr>
            <a:r>
              <a:rPr lang="en-US" sz="2000" b="1" dirty="0">
                <a:solidFill>
                  <a:srgbClr val="000000"/>
                </a:solidFill>
              </a:rPr>
              <a:t>Good News Story</a:t>
            </a:r>
          </a:p>
          <a:p>
            <a:pPr marL="0" lvl="1">
              <a:spcBef>
                <a:spcPts val="1200"/>
              </a:spcBef>
            </a:pPr>
            <a:endParaRPr lang="en-US" sz="2000" b="1" dirty="0">
              <a:solidFill>
                <a:srgbClr val="000000"/>
              </a:solidFill>
            </a:endParaRPr>
          </a:p>
        </p:txBody>
      </p:sp>
    </p:spTree>
    <p:extLst>
      <p:ext uri="{BB962C8B-B14F-4D97-AF65-F5344CB8AC3E}">
        <p14:creationId xmlns:p14="http://schemas.microsoft.com/office/powerpoint/2010/main" val="16742633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5"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a:t>Click to edit Slide Maser Style</a:t>
            </a:r>
            <a:endParaRPr lang="en-US" sz="3600" u="sng"/>
          </a:p>
        </p:txBody>
      </p:sp>
    </p:spTree>
    <p:extLst>
      <p:ext uri="{BB962C8B-B14F-4D97-AF65-F5344CB8AC3E}">
        <p14:creationId xmlns:p14="http://schemas.microsoft.com/office/powerpoint/2010/main" val="14588656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1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Slide Number Placeholder 5"/>
          <p:cNvSpPr txBox="1">
            <a:spLocks/>
          </p:cNvSpPr>
          <p:nvPr userDrawn="1"/>
        </p:nvSpPr>
        <p:spPr>
          <a:xfrm>
            <a:off x="6937831" y="6400232"/>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8430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5" name="Rectangle 4"/>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7"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a:t>Click to edit Slide Maser Style</a:t>
            </a:r>
            <a:endParaRPr lang="en-US" sz="3600" u="sng"/>
          </a:p>
        </p:txBody>
      </p:sp>
    </p:spTree>
    <p:extLst>
      <p:ext uri="{BB962C8B-B14F-4D97-AF65-F5344CB8AC3E}">
        <p14:creationId xmlns:p14="http://schemas.microsoft.com/office/powerpoint/2010/main" val="147852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6"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a:t>Click to edit Slide Maser Style</a:t>
            </a:r>
            <a:endParaRPr lang="en-US" sz="3600" u="sng"/>
          </a:p>
        </p:txBody>
      </p:sp>
    </p:spTree>
    <p:extLst>
      <p:ext uri="{BB962C8B-B14F-4D97-AF65-F5344CB8AC3E}">
        <p14:creationId xmlns:p14="http://schemas.microsoft.com/office/powerpoint/2010/main" val="40447869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141"/>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142"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017057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985823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124200" y="6356444"/>
            <a:ext cx="2895600" cy="365125"/>
          </a:xfrm>
          <a:prstGeom prst="rect">
            <a:avLst/>
          </a:prstGeom>
        </p:spPr>
        <p:txBody>
          <a:bodyPr lIns="91440" tIns="45720" rIns="91440" bIns="45720"/>
          <a:lstStyle>
            <a:lvl1pPr algn="ctr">
              <a:defRPr sz="1050"/>
            </a:lvl1p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53558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rgbClr val="FFFFFF"/>
              </a:solidFill>
            </a:endParaRPr>
          </a:p>
        </p:txBody>
      </p:sp>
      <p:sp>
        <p:nvSpPr>
          <p:cNvPr id="14" name="Rectangle 13"/>
          <p:cNvSpPr>
            <a:spLocks/>
          </p:cNvSpPr>
          <p:nvPr/>
        </p:nvSpPr>
        <p:spPr>
          <a:xfrm>
            <a:off x="562843" y="475488"/>
            <a:ext cx="7982712" cy="5888736"/>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dirty="0">
              <a:solidFill>
                <a:srgbClr val="FFFFFF"/>
              </a:solidFill>
            </a:endParaRPr>
          </a:p>
        </p:txBody>
      </p:sp>
      <p:sp>
        <p:nvSpPr>
          <p:cNvPr id="17" name="Rectangle 16"/>
          <p:cNvSpPr/>
          <p:nvPr/>
        </p:nvSpPr>
        <p:spPr>
          <a:xfrm>
            <a:off x="576753" y="508912"/>
            <a:ext cx="7982712" cy="5855312"/>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dirty="0">
              <a:solidFill>
                <a:srgbClr val="FFFFFF"/>
              </a:solidFill>
            </a:endParaRPr>
          </a:p>
        </p:txBody>
      </p:sp>
      <p:sp>
        <p:nvSpPr>
          <p:cNvPr id="2" name="Title 1"/>
          <p:cNvSpPr>
            <a:spLocks noGrp="1"/>
          </p:cNvSpPr>
          <p:nvPr userDrawn="1">
            <p:ph type="ctrTitle"/>
          </p:nvPr>
        </p:nvSpPr>
        <p:spPr>
          <a:xfrm>
            <a:off x="819150" y="2114018"/>
            <a:ext cx="7638199" cy="1209730"/>
          </a:xfrm>
        </p:spPr>
        <p:txBody>
          <a:bodyPr anchor="b" anchorCtr="0">
            <a:noAutofit/>
          </a:bodyPr>
          <a:lstStyle>
            <a:lvl1pPr>
              <a:defRPr sz="2625" kern="1200">
                <a:solidFill>
                  <a:schemeClr val="bg1"/>
                </a:solidFill>
                <a:latin typeface="Georgia"/>
                <a:ea typeface="+mj-ea"/>
                <a:cs typeface="Georgia"/>
              </a:defRPr>
            </a:lvl1pPr>
          </a:lstStyle>
          <a:p>
            <a:r>
              <a:rPr lang="en-US"/>
              <a:t>Click to edit Master title style</a:t>
            </a:r>
            <a:endParaRPr/>
          </a:p>
        </p:txBody>
      </p:sp>
      <p:sp>
        <p:nvSpPr>
          <p:cNvPr id="3" name="Subtitle 2"/>
          <p:cNvSpPr>
            <a:spLocks noGrp="1"/>
          </p:cNvSpPr>
          <p:nvPr userDrawn="1">
            <p:ph type="subTitle" idx="1"/>
          </p:nvPr>
        </p:nvSpPr>
        <p:spPr>
          <a:xfrm>
            <a:off x="819150" y="3429000"/>
            <a:ext cx="7638199" cy="1752600"/>
          </a:xfrm>
        </p:spPr>
        <p:txBody>
          <a:bodyPr vert="horz" lIns="91440" tIns="45720" rIns="91440" bIns="45720" rtlCol="0">
            <a:normAutofit/>
          </a:bodyPr>
          <a:lstStyle>
            <a:lvl1pPr marL="0" indent="0" algn="l" defTabSz="685800" rtl="0" eaLnBrk="1" latinLnBrk="0" hangingPunct="1">
              <a:spcBef>
                <a:spcPts val="225"/>
              </a:spcBef>
              <a:buClr>
                <a:schemeClr val="tx1">
                  <a:lumMod val="75000"/>
                  <a:lumOff val="25000"/>
                </a:schemeClr>
              </a:buClr>
              <a:buFont typeface="Arial" pitchFamily="34" charset="0"/>
              <a:buNone/>
              <a:defRPr sz="1500" kern="1200">
                <a:solidFill>
                  <a:schemeClr val="tx2"/>
                </a:solidFill>
                <a:latin typeface="+mn-lt"/>
                <a:ea typeface="+mn-ea"/>
                <a:cs typeface="+mn-cs"/>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a:p>
        </p:txBody>
      </p:sp>
      <p:pic>
        <p:nvPicPr>
          <p:cNvPr id="10" name="Picture 9" descr="ribbon-edge.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419" y="508912"/>
            <a:ext cx="4123161" cy="1228702"/>
          </a:xfrm>
          <a:prstGeom prst="rect">
            <a:avLst/>
          </a:prstGeom>
        </p:spPr>
      </p:pic>
      <p:pic>
        <p:nvPicPr>
          <p:cNvPr id="11" name="Picture 10" descr="VA_OHRM_cmyk_black_we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385338" y="708862"/>
            <a:ext cx="3032034" cy="656940"/>
          </a:xfrm>
          <a:prstGeom prst="rect">
            <a:avLst/>
          </a:prstGeom>
        </p:spPr>
      </p:pic>
      <p:pic>
        <p:nvPicPr>
          <p:cNvPr id="4" name="Picture 3" descr="I_CARE_logo_final_vector.png"/>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7516173" y="5531524"/>
            <a:ext cx="941176" cy="701827"/>
          </a:xfrm>
          <a:prstGeom prst="rect">
            <a:avLst/>
          </a:prstGeom>
        </p:spPr>
      </p:pic>
    </p:spTree>
    <p:extLst>
      <p:ext uri="{BB962C8B-B14F-4D97-AF65-F5344CB8AC3E}">
        <p14:creationId xmlns:p14="http://schemas.microsoft.com/office/powerpoint/2010/main" val="24629583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rgbClr val="FFFFFF"/>
              </a:solidFill>
            </a:endParaRPr>
          </a:p>
        </p:txBody>
      </p:sp>
      <p:sp>
        <p:nvSpPr>
          <p:cNvPr id="10" name="Slide Number Placeholder 5"/>
          <p:cNvSpPr>
            <a:spLocks noGrp="1"/>
          </p:cNvSpPr>
          <p:nvPr>
            <p:ph type="sldNum" sz="quarter" idx="12"/>
          </p:nvPr>
        </p:nvSpPr>
        <p:spPr>
          <a:xfrm>
            <a:off x="8203950" y="6371593"/>
            <a:ext cx="762000" cy="271463"/>
          </a:xfrm>
          <a:prstGeom prst="rect">
            <a:avLst/>
          </a:prstGeom>
        </p:spPr>
        <p:txBody>
          <a:bodyPr/>
          <a:lstStyle>
            <a:lvl1pPr algn="r">
              <a:defRPr/>
            </a:lvl1pPr>
          </a:lstStyle>
          <a:p>
            <a:fld id="{CFE4BAC9-6D41-4691-9299-18EF07EF0177}" type="slidenum">
              <a:rPr lang="en-US" smtClean="0"/>
              <a:pPr/>
              <a:t>‹#›</a:t>
            </a:fld>
            <a:endParaRPr lang="en-US" dirty="0"/>
          </a:p>
        </p:txBody>
      </p:sp>
      <p:sp>
        <p:nvSpPr>
          <p:cNvPr id="7" name="Title 1"/>
          <p:cNvSpPr>
            <a:spLocks noGrp="1"/>
          </p:cNvSpPr>
          <p:nvPr>
            <p:ph type="title"/>
          </p:nvPr>
        </p:nvSpPr>
        <p:spPr>
          <a:xfrm>
            <a:off x="288042" y="-204394"/>
            <a:ext cx="8396831" cy="1042631"/>
          </a:xfrm>
        </p:spPr>
        <p:txBody>
          <a:bodyPr anchor="b">
            <a:normAutofit/>
          </a:bodyPr>
          <a:lstStyle>
            <a:lvl1pPr>
              <a:defRPr sz="1800" b="1">
                <a:solidFill>
                  <a:srgbClr val="003F72"/>
                </a:solidFill>
              </a:defRPr>
            </a:lvl1pPr>
          </a:lstStyle>
          <a:p>
            <a:r>
              <a:rPr lang="en-US"/>
              <a:t>Click to edit Master title style</a:t>
            </a:r>
            <a:endParaRPr/>
          </a:p>
        </p:txBody>
      </p:sp>
      <p:cxnSp>
        <p:nvCxnSpPr>
          <p:cNvPr id="3" name="Straight Connector 2"/>
          <p:cNvCxnSpPr/>
          <p:nvPr userDrawn="1"/>
        </p:nvCxnSpPr>
        <p:spPr>
          <a:xfrm>
            <a:off x="384860" y="838237"/>
            <a:ext cx="8394192" cy="0"/>
          </a:xfrm>
          <a:prstGeom prst="line">
            <a:avLst/>
          </a:prstGeom>
          <a:ln w="38100">
            <a:solidFill>
              <a:srgbClr val="83909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14712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rgbClr val="FFFFFF"/>
              </a:solidFill>
            </a:endParaRPr>
          </a:p>
        </p:txBody>
      </p:sp>
      <p:sp>
        <p:nvSpPr>
          <p:cNvPr id="2" name="Title 1"/>
          <p:cNvSpPr>
            <a:spLocks noGrp="1"/>
          </p:cNvSpPr>
          <p:nvPr>
            <p:ph type="title"/>
          </p:nvPr>
        </p:nvSpPr>
        <p:spPr>
          <a:xfrm>
            <a:off x="900113" y="1371600"/>
            <a:ext cx="7345362" cy="1676400"/>
          </a:xfrm>
        </p:spPr>
        <p:txBody>
          <a:bodyPr anchor="b" anchorCtr="0">
            <a:noAutofit/>
          </a:bodyPr>
          <a:lstStyle>
            <a:lvl1pPr algn="ctr">
              <a:defRPr sz="3000" b="0" i="0" cap="none" baseline="0">
                <a:solidFill>
                  <a:srgbClr val="003F72"/>
                </a:solidFill>
              </a:defRPr>
            </a:lvl1pPr>
          </a:lstStyle>
          <a:p>
            <a:r>
              <a:rPr lang="en-US"/>
              <a:t>Click to edit Master title style</a:t>
            </a:r>
            <a:endParaRPr/>
          </a:p>
        </p:txBody>
      </p:sp>
      <p:sp>
        <p:nvSpPr>
          <p:cNvPr id="3" name="Text Placeholder 2"/>
          <p:cNvSpPr>
            <a:spLocks noGrp="1"/>
          </p:cNvSpPr>
          <p:nvPr>
            <p:ph type="body" idx="1"/>
          </p:nvPr>
        </p:nvSpPr>
        <p:spPr>
          <a:xfrm>
            <a:off x="900113" y="3134568"/>
            <a:ext cx="7345362" cy="1500187"/>
          </a:xfrm>
        </p:spPr>
        <p:txBody>
          <a:bodyPr anchor="t" anchorCtr="0"/>
          <a:lstStyle>
            <a:lvl1pPr marL="0" indent="0" algn="l">
              <a:spcBef>
                <a:spcPts val="225"/>
              </a:spcBef>
              <a:buNone/>
              <a:defRPr sz="15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0" name="Slide Number Placeholder 5"/>
          <p:cNvSpPr>
            <a:spLocks noGrp="1"/>
          </p:cNvSpPr>
          <p:nvPr>
            <p:ph type="sldNum" sz="quarter" idx="12"/>
          </p:nvPr>
        </p:nvSpPr>
        <p:spPr>
          <a:xfrm>
            <a:off x="8092440" y="6371593"/>
            <a:ext cx="762000" cy="271463"/>
          </a:xfrm>
          <a:prstGeom prst="rect">
            <a:avLst/>
          </a:prstGeom>
        </p:spPr>
        <p:txBody>
          <a:bodyPr/>
          <a:lstStyle>
            <a:lvl1pPr algn="r">
              <a:defRPr/>
            </a:lvl1pPr>
          </a:lstStyle>
          <a:p>
            <a:fld id="{CFE4BAC9-6D41-4691-9299-18EF07EF0177}" type="slidenum">
              <a:rPr lang="en-US" smtClean="0"/>
              <a:pPr/>
              <a:t>‹#›</a:t>
            </a:fld>
            <a:endParaRPr lang="en-US" dirty="0"/>
          </a:p>
        </p:txBody>
      </p:sp>
    </p:spTree>
    <p:extLst>
      <p:ext uri="{BB962C8B-B14F-4D97-AF65-F5344CB8AC3E}">
        <p14:creationId xmlns:p14="http://schemas.microsoft.com/office/powerpoint/2010/main" val="1009257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1" name="Rectangle 20"/>
          <p:cNvSpPr/>
          <p:nvPr userDrawn="1"/>
        </p:nvSpPr>
        <p:spPr>
          <a:xfrm>
            <a:off x="174524" y="178798"/>
            <a:ext cx="8778240" cy="6510602"/>
          </a:xfrm>
          <a:prstGeom prst="rect">
            <a:avLst/>
          </a:prstGeom>
          <a:solidFill>
            <a:schemeClr val="bg1">
              <a:lumMod val="95000"/>
            </a:schemeClr>
          </a:solidFill>
          <a:ln w="12700">
            <a:noFill/>
          </a:ln>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rgbClr val="FFFFFF"/>
              </a:solidFill>
            </a:endParaRPr>
          </a:p>
        </p:txBody>
      </p:sp>
      <p:sp>
        <p:nvSpPr>
          <p:cNvPr id="3" name="Content Placeholder 2"/>
          <p:cNvSpPr>
            <a:spLocks noGrp="1"/>
          </p:cNvSpPr>
          <p:nvPr>
            <p:ph sz="half" idx="1"/>
          </p:nvPr>
        </p:nvSpPr>
        <p:spPr>
          <a:xfrm>
            <a:off x="900111" y="1462262"/>
            <a:ext cx="3566160" cy="4613103"/>
          </a:xfrm>
        </p:spPr>
        <p:txBody>
          <a:bodyPr>
            <a:normAutofit/>
          </a:bodyPr>
          <a:lstStyle>
            <a:lvl1pPr>
              <a:defRPr sz="1350"/>
            </a:lvl1pPr>
            <a:lvl2pPr>
              <a:buClrTx/>
              <a:defRPr sz="1350"/>
            </a:lvl2pPr>
            <a:lvl3pPr>
              <a:defRPr sz="1350"/>
            </a:lvl3pPr>
            <a:lvl4pPr>
              <a:buClrTx/>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648199" y="1462262"/>
            <a:ext cx="3566160" cy="4613103"/>
          </a:xfrm>
        </p:spPr>
        <p:txBody>
          <a:bodyPr>
            <a:normAutofit/>
          </a:bodyPr>
          <a:lstStyle>
            <a:lvl1pPr>
              <a:defRPr sz="1350"/>
            </a:lvl1pPr>
            <a:lvl2pPr>
              <a:buClrTx/>
              <a:defRPr sz="1350"/>
            </a:lvl2pPr>
            <a:lvl3pPr>
              <a:defRPr sz="1350"/>
            </a:lvl3pPr>
            <a:lvl4pPr>
              <a:buClrTx/>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4" name="Slide Number Placeholder 5"/>
          <p:cNvSpPr>
            <a:spLocks noGrp="1"/>
          </p:cNvSpPr>
          <p:nvPr>
            <p:ph type="sldNum" sz="quarter" idx="12"/>
          </p:nvPr>
        </p:nvSpPr>
        <p:spPr>
          <a:xfrm>
            <a:off x="8092440" y="6371593"/>
            <a:ext cx="762000" cy="271463"/>
          </a:xfrm>
          <a:prstGeom prst="rect">
            <a:avLst/>
          </a:prstGeom>
        </p:spPr>
        <p:txBody>
          <a:bodyPr/>
          <a:lstStyle>
            <a:lvl1pPr algn="r">
              <a:defRPr/>
            </a:lvl1pPr>
          </a:lstStyle>
          <a:p>
            <a:fld id="{CFE4BAC9-6D41-4691-9299-18EF07EF0177}" type="slidenum">
              <a:rPr lang="en-US" smtClean="0"/>
              <a:pPr/>
              <a:t>‹#›</a:t>
            </a:fld>
            <a:endParaRPr lang="en-US" dirty="0"/>
          </a:p>
        </p:txBody>
      </p:sp>
      <p:sp>
        <p:nvSpPr>
          <p:cNvPr id="8" name="Title 1"/>
          <p:cNvSpPr>
            <a:spLocks noGrp="1"/>
          </p:cNvSpPr>
          <p:nvPr>
            <p:ph type="title"/>
          </p:nvPr>
        </p:nvSpPr>
        <p:spPr>
          <a:xfrm>
            <a:off x="384861" y="-204394"/>
            <a:ext cx="8396831" cy="1042631"/>
          </a:xfrm>
        </p:spPr>
        <p:txBody>
          <a:bodyPr anchor="b"/>
          <a:lstStyle>
            <a:lvl1pPr>
              <a:defRPr>
                <a:solidFill>
                  <a:srgbClr val="003F72"/>
                </a:solidFill>
              </a:defRPr>
            </a:lvl1pPr>
          </a:lstStyle>
          <a:p>
            <a:r>
              <a:rPr lang="en-US"/>
              <a:t>Click to edit Master title style</a:t>
            </a:r>
            <a:endParaRPr/>
          </a:p>
        </p:txBody>
      </p:sp>
    </p:spTree>
    <p:extLst>
      <p:ext uri="{BB962C8B-B14F-4D97-AF65-F5344CB8AC3E}">
        <p14:creationId xmlns:p14="http://schemas.microsoft.com/office/powerpoint/2010/main" val="34289217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rgbClr val="FFFFFF"/>
              </a:solidFill>
            </a:endParaRPr>
          </a:p>
        </p:txBody>
      </p:sp>
      <p:sp>
        <p:nvSpPr>
          <p:cNvPr id="8" name="Slide Number Placeholder 5"/>
          <p:cNvSpPr>
            <a:spLocks noGrp="1"/>
          </p:cNvSpPr>
          <p:nvPr>
            <p:ph type="sldNum" sz="quarter" idx="12"/>
          </p:nvPr>
        </p:nvSpPr>
        <p:spPr>
          <a:xfrm>
            <a:off x="8203950" y="6371593"/>
            <a:ext cx="762000" cy="271463"/>
          </a:xfrm>
          <a:prstGeom prst="rect">
            <a:avLst/>
          </a:prstGeom>
        </p:spPr>
        <p:txBody>
          <a:bodyPr/>
          <a:lstStyle>
            <a:lvl1pPr algn="r">
              <a:defRPr/>
            </a:lvl1pPr>
          </a:lstStyle>
          <a:p>
            <a:fld id="{CFE4BAC9-6D41-4691-9299-18EF07EF0177}" type="slidenum">
              <a:rPr lang="en-US" smtClean="0"/>
              <a:pPr/>
              <a:t>‹#›</a:t>
            </a:fld>
            <a:endParaRPr lang="en-US" dirty="0"/>
          </a:p>
        </p:txBody>
      </p:sp>
    </p:spTree>
    <p:extLst>
      <p:ext uri="{BB962C8B-B14F-4D97-AF65-F5344CB8AC3E}">
        <p14:creationId xmlns:p14="http://schemas.microsoft.com/office/powerpoint/2010/main" val="18568328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lvl1pPr>
              <a:defRPr sz="1575" baseline="0">
                <a:solidFill>
                  <a:srgbClr val="003F72"/>
                </a:solidFill>
              </a:defRPr>
            </a:lvl1pPr>
          </a:lstStyle>
          <a:p>
            <a:r>
              <a:rPr lang="en-US"/>
              <a:t>Click to edit Master title style</a:t>
            </a:r>
            <a:endParaRPr/>
          </a:p>
        </p:txBody>
      </p:sp>
      <p:sp>
        <p:nvSpPr>
          <p:cNvPr id="3" name="Content Placeholder 2"/>
          <p:cNvSpPr>
            <a:spLocks noGrp="1"/>
          </p:cNvSpPr>
          <p:nvPr>
            <p:ph idx="1"/>
          </p:nvPr>
        </p:nvSpPr>
        <p:spPr>
          <a:xfrm>
            <a:off x="900114" y="1771427"/>
            <a:ext cx="7345363" cy="4294097"/>
          </a:xfrm>
        </p:spPr>
        <p:txBody>
          <a:bodyPr/>
          <a:lstStyle>
            <a:lvl1pPr>
              <a:defRPr baseline="0">
                <a:solidFill>
                  <a:srgbClr val="404040"/>
                </a:solidFill>
                <a:latin typeface="Myriad pro"/>
              </a:defRPr>
            </a:lvl1pPr>
            <a:lvl2pPr>
              <a:buClr>
                <a:schemeClr val="tx1"/>
              </a:buClr>
              <a:defRPr baseline="0">
                <a:solidFill>
                  <a:srgbClr val="404040"/>
                </a:solidFill>
                <a:latin typeface="Myriad pro"/>
              </a:defRPr>
            </a:lvl2pPr>
            <a:lvl3pPr>
              <a:defRPr baseline="0">
                <a:solidFill>
                  <a:srgbClr val="404040"/>
                </a:solidFill>
                <a:latin typeface="Myriad pro"/>
              </a:defRPr>
            </a:lvl3pPr>
            <a:lvl4pPr>
              <a:buClr>
                <a:schemeClr val="tx1"/>
              </a:buClr>
              <a:defRPr baseline="0">
                <a:solidFill>
                  <a:srgbClr val="404040"/>
                </a:solidFill>
                <a:latin typeface="Myriad pro"/>
              </a:defRPr>
            </a:lvl4pPr>
            <a:lvl5pPr>
              <a:defRPr baseline="0">
                <a:solidFill>
                  <a:srgbClr val="404040"/>
                </a:solidFill>
                <a:latin typeface="Myriad p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a:xfrm>
            <a:off x="243840" y="6371595"/>
            <a:ext cx="2133600" cy="259317"/>
          </a:xfrm>
          <a:prstGeom prst="rect">
            <a:avLst/>
          </a:prstGeom>
        </p:spPr>
        <p:txBody>
          <a:bodyPr/>
          <a:lstStyle/>
          <a:p>
            <a:endParaRPr lang="en-US" dirty="0">
              <a:solidFill>
                <a:srgbClr val="000000"/>
              </a:solidFill>
            </a:endParaRPr>
          </a:p>
        </p:txBody>
      </p:sp>
      <p:sp>
        <p:nvSpPr>
          <p:cNvPr id="5" name="Footer Placeholder 4"/>
          <p:cNvSpPr>
            <a:spLocks noGrp="1"/>
          </p:cNvSpPr>
          <p:nvPr>
            <p:ph type="ftr" sz="quarter" idx="11"/>
          </p:nvPr>
        </p:nvSpPr>
        <p:spPr>
          <a:xfrm>
            <a:off x="2868627" y="6418319"/>
            <a:ext cx="3189442" cy="257810"/>
          </a:xfrm>
          <a:prstGeom prst="rect">
            <a:avLst/>
          </a:prstGeom>
        </p:spPr>
        <p:txBody>
          <a:bodyPr/>
          <a:lstStyle/>
          <a:p>
            <a:endParaRPr lang="en-US" dirty="0">
              <a:solidFill>
                <a:srgbClr val="000000"/>
              </a:solidFill>
            </a:endParaRPr>
          </a:p>
        </p:txBody>
      </p:sp>
      <p:sp>
        <p:nvSpPr>
          <p:cNvPr id="6" name="Slide Number Placeholder 5"/>
          <p:cNvSpPr>
            <a:spLocks noGrp="1"/>
          </p:cNvSpPr>
          <p:nvPr>
            <p:ph type="sldNum" sz="quarter" idx="12"/>
          </p:nvPr>
        </p:nvSpPr>
        <p:spPr>
          <a:xfrm>
            <a:off x="8183097" y="6426163"/>
            <a:ext cx="762000" cy="271463"/>
          </a:xfrm>
        </p:spPr>
        <p:txBody>
          <a:bodyPr/>
          <a:lstStyle/>
          <a:p>
            <a:fld id="{5D900DB9-43C2-4FD5-BD9B-46B6538C7CBF}" type="slidenum">
              <a:rPr lang="en-US" smtClean="0"/>
              <a:pPr/>
              <a:t>‹#›</a:t>
            </a:fld>
            <a:endParaRPr lang="en-US" dirty="0"/>
          </a:p>
        </p:txBody>
      </p:sp>
    </p:spTree>
    <p:extLst>
      <p:ext uri="{BB962C8B-B14F-4D97-AF65-F5344CB8AC3E}">
        <p14:creationId xmlns:p14="http://schemas.microsoft.com/office/powerpoint/2010/main" val="2300210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image" Target="../media/image2.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image" Target="../media/image1.png"/><Relationship Id="rId5" Type="http://schemas.openxmlformats.org/officeDocument/2006/relationships/slideLayout" Target="../slideLayouts/slideLayout25.xml"/><Relationship Id="rId10" Type="http://schemas.openxmlformats.org/officeDocument/2006/relationships/theme" Target="../theme/theme3.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32.xml"/><Relationship Id="rId7"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94"/>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p:nvSpPr>
        <p:spPr>
          <a:xfrm>
            <a:off x="0" y="6140680"/>
            <a:ext cx="9144000" cy="73183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6" name="Slide Number Placeholder 5"/>
          <p:cNvSpPr>
            <a:spLocks noGrp="1"/>
          </p:cNvSpPr>
          <p:nvPr>
            <p:ph type="sldNum" sz="quarter" idx="4"/>
          </p:nvPr>
        </p:nvSpPr>
        <p:spPr>
          <a:xfrm>
            <a:off x="8686800" y="6400232"/>
            <a:ext cx="38463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pic>
        <p:nvPicPr>
          <p:cNvPr id="2050" name="Picture 2" descr="C:\Users\vacoGrovem\AppData\Local\Microsoft\Windows\Temporary Internet Files\Content.Outlook\83QVOJUE\CHOOSE-VA-rev.pn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152400" y="6172200"/>
            <a:ext cx="2037558" cy="5486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Seal.png"/>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199909" y="6184206"/>
            <a:ext cx="2563091" cy="641708"/>
          </a:xfrm>
          <a:prstGeom prst="rect">
            <a:avLst/>
          </a:prstGeom>
        </p:spPr>
      </p:pic>
    </p:spTree>
    <p:extLst>
      <p:ext uri="{BB962C8B-B14F-4D97-AF65-F5344CB8AC3E}">
        <p14:creationId xmlns:p14="http://schemas.microsoft.com/office/powerpoint/2010/main" val="23434396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95B4D9-9964-4CB5-BA93-086E985770BB}" type="slidenum">
              <a:rPr lang="en-US" smtClean="0"/>
              <a:t>‹#›</a:t>
            </a:fld>
            <a:endParaRPr lang="en-US" dirty="0"/>
          </a:p>
        </p:txBody>
      </p:sp>
    </p:spTree>
    <p:extLst>
      <p:ext uri="{BB962C8B-B14F-4D97-AF65-F5344CB8AC3E}">
        <p14:creationId xmlns:p14="http://schemas.microsoft.com/office/powerpoint/2010/main" val="382431651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94"/>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p:nvSpPr>
        <p:spPr>
          <a:xfrm>
            <a:off x="0" y="6140680"/>
            <a:ext cx="9144000" cy="73183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6" name="Slide Number Placeholder 5"/>
          <p:cNvSpPr>
            <a:spLocks noGrp="1"/>
          </p:cNvSpPr>
          <p:nvPr>
            <p:ph type="sldNum" sz="quarter" idx="4"/>
          </p:nvPr>
        </p:nvSpPr>
        <p:spPr>
          <a:xfrm>
            <a:off x="8686800" y="6400232"/>
            <a:ext cx="38463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pic>
        <p:nvPicPr>
          <p:cNvPr id="2050" name="Picture 2" descr="C:\Users\vacoGrovem\AppData\Local\Microsoft\Windows\Temporary Internet Files\Content.Outlook\83QVOJUE\CHOOSE-VA-rev.pn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152400" y="6172200"/>
            <a:ext cx="2037558" cy="5486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Seal.png"/>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199909" y="6184206"/>
            <a:ext cx="2563091" cy="641708"/>
          </a:xfrm>
          <a:prstGeom prst="rect">
            <a:avLst/>
          </a:prstGeom>
        </p:spPr>
      </p:pic>
    </p:spTree>
    <p:extLst>
      <p:ext uri="{BB962C8B-B14F-4D97-AF65-F5344CB8AC3E}">
        <p14:creationId xmlns:p14="http://schemas.microsoft.com/office/powerpoint/2010/main" val="1704390026"/>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60"/>
            <a:ext cx="7345362" cy="1034275"/>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900113" y="1445549"/>
            <a:ext cx="7345363" cy="46199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2" name="Slide Number Placeholder 5"/>
          <p:cNvSpPr>
            <a:spLocks noGrp="1"/>
          </p:cNvSpPr>
          <p:nvPr>
            <p:ph type="sldNum" sz="quarter" idx="4"/>
          </p:nvPr>
        </p:nvSpPr>
        <p:spPr>
          <a:xfrm>
            <a:off x="8092440" y="6371593"/>
            <a:ext cx="762000" cy="271463"/>
          </a:xfrm>
          <a:prstGeom prst="rect">
            <a:avLst/>
          </a:prstGeom>
        </p:spPr>
        <p:txBody>
          <a:bodyPr/>
          <a:lstStyle>
            <a:lvl1pPr algn="r">
              <a:defRPr sz="750">
                <a:solidFill>
                  <a:srgbClr val="003F72"/>
                </a:solidFill>
              </a:defRPr>
            </a:lvl1pPr>
          </a:lstStyle>
          <a:p>
            <a:fld id="{CFE4BAC9-6D41-4691-9299-18EF07EF0177}" type="slidenum">
              <a:rPr lang="en-US" smtClean="0"/>
              <a:pPr/>
              <a:t>‹#›</a:t>
            </a:fld>
            <a:endParaRPr lang="en-US" dirty="0"/>
          </a:p>
        </p:txBody>
      </p:sp>
    </p:spTree>
    <p:extLst>
      <p:ext uri="{BB962C8B-B14F-4D97-AF65-F5344CB8AC3E}">
        <p14:creationId xmlns:p14="http://schemas.microsoft.com/office/powerpoint/2010/main" val="15553706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Lst>
  <p:hf hdr="0" ftr="0" dt="0"/>
  <p:txStyles>
    <p:titleStyle>
      <a:lvl1pPr algn="l" defTabSz="685800" rtl="0" eaLnBrk="1" latinLnBrk="0" hangingPunct="1">
        <a:spcBef>
          <a:spcPct val="0"/>
        </a:spcBef>
        <a:buNone/>
        <a:defRPr sz="2625" kern="1200">
          <a:solidFill>
            <a:schemeClr val="tx1">
              <a:lumMod val="75000"/>
              <a:lumOff val="25000"/>
            </a:schemeClr>
          </a:solidFill>
          <a:latin typeface="Georgia"/>
          <a:ea typeface="+mj-ea"/>
          <a:cs typeface="Georgia"/>
        </a:defRPr>
      </a:lvl1pPr>
    </p:titleStyle>
    <p:bodyStyle>
      <a:lvl1pPr marL="257175" indent="-257175" algn="l" defTabSz="685800" rtl="0" eaLnBrk="1" latinLnBrk="0" hangingPunct="1">
        <a:spcBef>
          <a:spcPts val="1500"/>
        </a:spcBef>
        <a:buClr>
          <a:schemeClr val="tx1">
            <a:lumMod val="75000"/>
            <a:lumOff val="25000"/>
          </a:schemeClr>
        </a:buClr>
        <a:buFont typeface="Arial" pitchFamily="34" charset="0"/>
        <a:buChar char="•"/>
        <a:defRPr sz="1350" kern="1200">
          <a:solidFill>
            <a:schemeClr val="tx1">
              <a:lumMod val="75000"/>
              <a:lumOff val="25000"/>
            </a:schemeClr>
          </a:solidFill>
          <a:latin typeface="+mn-lt"/>
          <a:ea typeface="+mn-ea"/>
          <a:cs typeface="+mn-cs"/>
        </a:defRPr>
      </a:lvl1pPr>
      <a:lvl2pPr marL="434579" indent="-171450" algn="l" defTabSz="685800" rtl="0" eaLnBrk="1" latinLnBrk="0" hangingPunct="1">
        <a:spcBef>
          <a:spcPts val="450"/>
        </a:spcBef>
        <a:buClr>
          <a:schemeClr val="bg2">
            <a:lumMod val="60000"/>
            <a:lumOff val="40000"/>
          </a:schemeClr>
        </a:buClr>
        <a:buFont typeface="Arial" pitchFamily="34" charset="0"/>
        <a:buChar char="•"/>
        <a:defRPr sz="1350" kern="1200">
          <a:solidFill>
            <a:schemeClr val="tx1">
              <a:lumMod val="75000"/>
              <a:lumOff val="25000"/>
            </a:schemeClr>
          </a:solidFill>
          <a:latin typeface="+mn-lt"/>
          <a:ea typeface="+mn-ea"/>
          <a:cs typeface="+mn-cs"/>
        </a:defRPr>
      </a:lvl2pPr>
      <a:lvl3pPr marL="606029" indent="-171450" algn="l" defTabSz="685800" rtl="0" eaLnBrk="1" latinLnBrk="0" hangingPunct="1">
        <a:spcBef>
          <a:spcPts val="450"/>
        </a:spcBef>
        <a:buClr>
          <a:schemeClr val="tx1">
            <a:lumMod val="75000"/>
            <a:lumOff val="25000"/>
          </a:schemeClr>
        </a:buClr>
        <a:buFont typeface="Arial" pitchFamily="34" charset="0"/>
        <a:buChar char="•"/>
        <a:defRPr sz="1350" kern="1200">
          <a:solidFill>
            <a:schemeClr val="tx1">
              <a:lumMod val="75000"/>
              <a:lumOff val="25000"/>
            </a:schemeClr>
          </a:solidFill>
          <a:latin typeface="+mn-lt"/>
          <a:ea typeface="+mn-ea"/>
          <a:cs typeface="+mn-cs"/>
        </a:defRPr>
      </a:lvl3pPr>
      <a:lvl4pPr marL="777479" indent="-171450" algn="l" defTabSz="685800" rtl="0" eaLnBrk="1" latinLnBrk="0" hangingPunct="1">
        <a:spcBef>
          <a:spcPts val="450"/>
        </a:spcBef>
        <a:buClr>
          <a:schemeClr val="bg2">
            <a:lumMod val="60000"/>
            <a:lumOff val="40000"/>
          </a:schemeClr>
        </a:buClr>
        <a:buFont typeface="Arial" pitchFamily="34" charset="0"/>
        <a:buChar char="•"/>
        <a:defRPr sz="1350" kern="1200">
          <a:solidFill>
            <a:schemeClr val="tx1">
              <a:lumMod val="75000"/>
              <a:lumOff val="25000"/>
            </a:schemeClr>
          </a:solidFill>
          <a:latin typeface="+mn-lt"/>
          <a:ea typeface="+mn-ea"/>
          <a:cs typeface="+mn-cs"/>
        </a:defRPr>
      </a:lvl4pPr>
      <a:lvl5pPr marL="948929" indent="-171450" algn="l" defTabSz="685800" rtl="0" eaLnBrk="1" latinLnBrk="0" hangingPunct="1">
        <a:spcBef>
          <a:spcPts val="450"/>
        </a:spcBef>
        <a:buClr>
          <a:schemeClr val="tx1">
            <a:lumMod val="75000"/>
            <a:lumOff val="25000"/>
          </a:schemeClr>
        </a:buClr>
        <a:buFont typeface="Arial" pitchFamily="34" charset="0"/>
        <a:buChar char="•"/>
        <a:defRPr sz="1350" kern="1200">
          <a:solidFill>
            <a:schemeClr val="tx1">
              <a:lumMod val="75000"/>
              <a:lumOff val="25000"/>
            </a:schemeClr>
          </a:solidFill>
          <a:latin typeface="+mn-lt"/>
          <a:ea typeface="+mn-ea"/>
          <a:cs typeface="+mn-cs"/>
        </a:defRPr>
      </a:lvl5pPr>
      <a:lvl6pPr marL="1114425" indent="-171450" algn="l" defTabSz="685800" rtl="0" eaLnBrk="1" latinLnBrk="0" hangingPunct="1">
        <a:spcBef>
          <a:spcPct val="20000"/>
        </a:spcBef>
        <a:buClr>
          <a:schemeClr val="bg2">
            <a:lumMod val="60000"/>
            <a:lumOff val="40000"/>
          </a:schemeClr>
        </a:buClr>
        <a:buFont typeface="Arial" pitchFamily="34" charset="0"/>
        <a:buChar char="•"/>
        <a:defRPr lang="en-US" sz="1350" kern="1200" dirty="0" smtClean="0">
          <a:solidFill>
            <a:schemeClr val="tx1">
              <a:lumMod val="75000"/>
              <a:lumOff val="25000"/>
            </a:schemeClr>
          </a:solidFill>
          <a:latin typeface="+mn-lt"/>
          <a:ea typeface="+mn-ea"/>
          <a:cs typeface="+mn-cs"/>
        </a:defRPr>
      </a:lvl6pPr>
      <a:lvl7pPr marL="1284685" indent="-171450" algn="l" defTabSz="685800" rtl="0" eaLnBrk="1" latinLnBrk="0" hangingPunct="1">
        <a:spcBef>
          <a:spcPct val="20000"/>
        </a:spcBef>
        <a:buClr>
          <a:schemeClr val="tx1">
            <a:lumMod val="75000"/>
            <a:lumOff val="25000"/>
          </a:schemeClr>
        </a:buClr>
        <a:buFont typeface="Arial" pitchFamily="34" charset="0"/>
        <a:buChar char="•"/>
        <a:defRPr lang="en-US" sz="1350" kern="1200" dirty="0" smtClean="0">
          <a:solidFill>
            <a:schemeClr val="tx1">
              <a:lumMod val="75000"/>
              <a:lumOff val="25000"/>
            </a:schemeClr>
          </a:solidFill>
          <a:latin typeface="+mn-lt"/>
          <a:ea typeface="+mn-ea"/>
          <a:cs typeface="+mn-cs"/>
        </a:defRPr>
      </a:lvl7pPr>
      <a:lvl8pPr marL="1460897" indent="-171450" algn="l" defTabSz="685800" rtl="0" eaLnBrk="1" latinLnBrk="0" hangingPunct="1">
        <a:spcBef>
          <a:spcPct val="20000"/>
        </a:spcBef>
        <a:buClr>
          <a:schemeClr val="bg2">
            <a:lumMod val="60000"/>
            <a:lumOff val="40000"/>
          </a:schemeClr>
        </a:buClr>
        <a:buFont typeface="Arial" pitchFamily="34" charset="0"/>
        <a:buChar char="•"/>
        <a:defRPr lang="en-US" sz="1350" kern="1200" dirty="0" smtClean="0">
          <a:solidFill>
            <a:schemeClr val="tx1">
              <a:lumMod val="75000"/>
              <a:lumOff val="25000"/>
            </a:schemeClr>
          </a:solidFill>
          <a:latin typeface="+mn-lt"/>
          <a:ea typeface="+mn-ea"/>
          <a:cs typeface="+mn-cs"/>
        </a:defRPr>
      </a:lvl8pPr>
      <a:lvl9pPr marL="1631156" indent="-171450" algn="l" defTabSz="685800" rtl="0" eaLnBrk="1" latinLnBrk="0" hangingPunct="1">
        <a:spcBef>
          <a:spcPct val="20000"/>
        </a:spcBef>
        <a:buClr>
          <a:schemeClr val="tx1">
            <a:lumMod val="75000"/>
            <a:lumOff val="25000"/>
          </a:schemeClr>
        </a:buClr>
        <a:buFont typeface="Arial" pitchFamily="34" charset="0"/>
        <a:buChar char="•"/>
        <a:defRPr lang="en-US" sz="1350" kern="1200" dirty="0">
          <a:solidFill>
            <a:schemeClr val="tx1">
              <a:lumMod val="75000"/>
              <a:lumOff val="25000"/>
            </a:schemeClr>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E3EB9-E14A-47D8-AD2B-734170527BA9}"/>
              </a:ext>
            </a:extLst>
          </p:cNvPr>
          <p:cNvSpPr>
            <a:spLocks noGrp="1"/>
          </p:cNvSpPr>
          <p:nvPr>
            <p:ph type="ctrTitle"/>
          </p:nvPr>
        </p:nvSpPr>
        <p:spPr/>
        <p:txBody>
          <a:bodyPr/>
          <a:lstStyle/>
          <a:p>
            <a:r>
              <a:rPr lang="en-US" dirty="0"/>
              <a:t>VA Enterprise Human Resources Information Services</a:t>
            </a:r>
          </a:p>
        </p:txBody>
      </p:sp>
      <p:sp>
        <p:nvSpPr>
          <p:cNvPr id="3" name="Subtitle 2">
            <a:extLst>
              <a:ext uri="{FF2B5EF4-FFF2-40B4-BE49-F238E27FC236}">
                <a16:creationId xmlns:a16="http://schemas.microsoft.com/office/drawing/2014/main" id="{5987AA9F-9E80-40B9-BD93-B3AF0EF12310}"/>
              </a:ext>
            </a:extLst>
          </p:cNvPr>
          <p:cNvSpPr>
            <a:spLocks noGrp="1"/>
          </p:cNvSpPr>
          <p:nvPr>
            <p:ph type="subTitle" idx="1"/>
          </p:nvPr>
        </p:nvSpPr>
        <p:spPr>
          <a:xfrm>
            <a:off x="5805182" y="3902978"/>
            <a:ext cx="3200399" cy="1752600"/>
          </a:xfrm>
        </p:spPr>
        <p:txBody>
          <a:bodyPr>
            <a:normAutofit/>
          </a:bodyPr>
          <a:lstStyle/>
          <a:p>
            <a:pPr algn="l"/>
            <a:r>
              <a:rPr lang="en-US" sz="2000" dirty="0"/>
              <a:t>Joe Thele, Executive Director</a:t>
            </a:r>
          </a:p>
          <a:p>
            <a:pPr algn="l"/>
            <a:r>
              <a:rPr lang="en-US" sz="2000" dirty="0"/>
              <a:t>April 8, 2021</a:t>
            </a:r>
          </a:p>
        </p:txBody>
      </p:sp>
    </p:spTree>
    <p:extLst>
      <p:ext uri="{BB962C8B-B14F-4D97-AF65-F5344CB8AC3E}">
        <p14:creationId xmlns:p14="http://schemas.microsoft.com/office/powerpoint/2010/main" val="3844547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1" name="TextBox 12"/>
          <p:cNvSpPr txBox="1">
            <a:spLocks noChangeArrowheads="1"/>
          </p:cNvSpPr>
          <p:nvPr/>
        </p:nvSpPr>
        <p:spPr bwMode="auto">
          <a:xfrm>
            <a:off x="4616450" y="3761763"/>
            <a:ext cx="453072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200" b="1" dirty="0">
                <a:latin typeface="Arial" panose="020B0604020202020204" pitchFamily="34" charset="0"/>
                <a:cs typeface="Arial" panose="020B0604020202020204" pitchFamily="34" charset="0"/>
              </a:rPr>
              <a:t>Risks</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Timing – communicating specific changes in accounting and billing to our customers prior to transition, during FY21Q4</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Billing cycles, Acquisition calendar, and timeline differences </a:t>
            </a:r>
          </a:p>
          <a:p>
            <a:endParaRPr lang="en-US" sz="1200" b="1" dirty="0">
              <a:latin typeface="Arial" panose="020B0604020202020204" pitchFamily="34" charset="0"/>
              <a:cs typeface="Arial" panose="020B0604020202020204" pitchFamily="34" charset="0"/>
            </a:endParaRPr>
          </a:p>
          <a:p>
            <a:r>
              <a:rPr lang="en-US" sz="1200" b="1" dirty="0">
                <a:latin typeface="Arial" panose="020B0604020202020204" pitchFamily="34" charset="0"/>
                <a:cs typeface="Arial" panose="020B0604020202020204" pitchFamily="34" charset="0"/>
              </a:rPr>
              <a:t>Opportunities</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Increased visibility on the total cost of the program increasing need for managing customer expectations and demonstrating the value EHRIS provides to VA customers</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HR technology advancements increase the need and opportunity for improving employee and managers experience with HR services</a:t>
            </a:r>
          </a:p>
          <a:p>
            <a:r>
              <a:rPr lang="en-US" sz="1200"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p:txBody>
      </p:sp>
      <p:sp>
        <p:nvSpPr>
          <p:cNvPr id="2050" name="Title 1"/>
          <p:cNvSpPr>
            <a:spLocks noGrp="1"/>
          </p:cNvSpPr>
          <p:nvPr>
            <p:ph type="title"/>
          </p:nvPr>
        </p:nvSpPr>
        <p:spPr>
          <a:xfrm>
            <a:off x="457200" y="76200"/>
            <a:ext cx="8229600" cy="500063"/>
          </a:xfrm>
        </p:spPr>
        <p:txBody>
          <a:bodyPr>
            <a:normAutofit fontScale="90000"/>
          </a:bodyPr>
          <a:lstStyle/>
          <a:p>
            <a:pPr eaLnBrk="1" hangingPunct="1"/>
            <a:r>
              <a:rPr lang="en-US" altLang="en-US" sz="2000" dirty="0">
                <a:latin typeface="Arial" panose="020B0604020202020204" pitchFamily="34" charset="0"/>
                <a:cs typeface="Arial" panose="020B0604020202020204" pitchFamily="34" charset="0"/>
              </a:rPr>
              <a:t>VA Center for Enterprise Human Resources Information Services</a:t>
            </a:r>
            <a:br>
              <a:rPr lang="en-US" altLang="en-US" sz="2000" dirty="0">
                <a:latin typeface="Arial" panose="020B0604020202020204" pitchFamily="34" charset="0"/>
                <a:cs typeface="Arial" panose="020B0604020202020204" pitchFamily="34" charset="0"/>
              </a:rPr>
            </a:br>
            <a:r>
              <a:rPr lang="en-US" altLang="en-US" sz="2000" dirty="0">
                <a:latin typeface="Arial" panose="020B0604020202020204" pitchFamily="34" charset="0"/>
                <a:cs typeface="Arial" panose="020B0604020202020204" pitchFamily="34" charset="0"/>
              </a:rPr>
              <a:t>(EHRIS)</a:t>
            </a:r>
            <a:endParaRPr lang="en-US" altLang="en-US" sz="2000" i="1" dirty="0">
              <a:latin typeface="Arial" panose="020B0604020202020204" pitchFamily="34" charset="0"/>
              <a:cs typeface="Arial" panose="020B0604020202020204" pitchFamily="34" charset="0"/>
            </a:endParaRPr>
          </a:p>
        </p:txBody>
      </p:sp>
      <p:sp>
        <p:nvSpPr>
          <p:cNvPr id="3" name="Rectangle 2"/>
          <p:cNvSpPr/>
          <p:nvPr/>
        </p:nvSpPr>
        <p:spPr>
          <a:xfrm>
            <a:off x="304800" y="0"/>
            <a:ext cx="8534400" cy="68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 name="Rectangle 3"/>
          <p:cNvSpPr/>
          <p:nvPr/>
        </p:nvSpPr>
        <p:spPr>
          <a:xfrm>
            <a:off x="-1" y="872455"/>
            <a:ext cx="4605963" cy="2667000"/>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0" y="3795319"/>
            <a:ext cx="4613275" cy="2345332"/>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buFont typeface="Arial" pitchFamily="34" charset="0"/>
              <a:buChar char="•"/>
              <a:defRPr/>
            </a:pPr>
            <a:endParaRPr lang="en-US" sz="1200" dirty="0">
              <a:latin typeface="Arial" pitchFamily="34" charset="0"/>
              <a:cs typeface="Arial" pitchFamily="34" charset="0"/>
            </a:endParaRPr>
          </a:p>
        </p:txBody>
      </p:sp>
      <p:sp>
        <p:nvSpPr>
          <p:cNvPr id="7" name="Rectangle 6"/>
          <p:cNvSpPr/>
          <p:nvPr/>
        </p:nvSpPr>
        <p:spPr>
          <a:xfrm>
            <a:off x="4616450" y="3795319"/>
            <a:ext cx="4519613" cy="2345332"/>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4605337" y="875179"/>
            <a:ext cx="4530725" cy="2667000"/>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6" name="TextBox 8"/>
          <p:cNvSpPr txBox="1">
            <a:spLocks noChangeArrowheads="1"/>
          </p:cNvSpPr>
          <p:nvPr/>
        </p:nvSpPr>
        <p:spPr bwMode="auto">
          <a:xfrm>
            <a:off x="1812925" y="585351"/>
            <a:ext cx="10038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Arial" panose="020B0604020202020204" pitchFamily="34" charset="0"/>
                <a:cs typeface="Arial" panose="020B0604020202020204" pitchFamily="34" charset="0"/>
              </a:rPr>
              <a:t>Purpose</a:t>
            </a:r>
          </a:p>
        </p:txBody>
      </p:sp>
      <p:sp>
        <p:nvSpPr>
          <p:cNvPr id="2057" name="TextBox 9"/>
          <p:cNvSpPr txBox="1">
            <a:spLocks noChangeArrowheads="1"/>
          </p:cNvSpPr>
          <p:nvPr/>
        </p:nvSpPr>
        <p:spPr bwMode="auto">
          <a:xfrm>
            <a:off x="6096000" y="3490519"/>
            <a:ext cx="21355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Arial" panose="020B0604020202020204" pitchFamily="34" charset="0"/>
                <a:cs typeface="Arial" panose="020B0604020202020204" pitchFamily="34" charset="0"/>
              </a:rPr>
              <a:t>Risks/Opportunities</a:t>
            </a:r>
          </a:p>
        </p:txBody>
      </p:sp>
      <p:sp>
        <p:nvSpPr>
          <p:cNvPr id="2058" name="TextBox 10"/>
          <p:cNvSpPr txBox="1">
            <a:spLocks noChangeArrowheads="1"/>
          </p:cNvSpPr>
          <p:nvPr/>
        </p:nvSpPr>
        <p:spPr bwMode="auto">
          <a:xfrm>
            <a:off x="6019800" y="585350"/>
            <a:ext cx="19675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Arial" panose="020B0604020202020204" pitchFamily="34" charset="0"/>
                <a:cs typeface="Arial" panose="020B0604020202020204" pitchFamily="34" charset="0"/>
              </a:rPr>
              <a:t>Financial Analysis</a:t>
            </a:r>
          </a:p>
        </p:txBody>
      </p:sp>
      <p:sp>
        <p:nvSpPr>
          <p:cNvPr id="2059" name="TextBox 11"/>
          <p:cNvSpPr txBox="1">
            <a:spLocks noChangeArrowheads="1"/>
          </p:cNvSpPr>
          <p:nvPr/>
        </p:nvSpPr>
        <p:spPr bwMode="auto">
          <a:xfrm>
            <a:off x="1600200" y="3507297"/>
            <a:ext cx="13789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Arial" panose="020B0604020202020204" pitchFamily="34" charset="0"/>
                <a:cs typeface="Arial" panose="020B0604020202020204" pitchFamily="34" charset="0"/>
              </a:rPr>
              <a:t>Background</a:t>
            </a:r>
          </a:p>
        </p:txBody>
      </p:sp>
      <p:sp>
        <p:nvSpPr>
          <p:cNvPr id="2" name="TextBox 13"/>
          <p:cNvSpPr txBox="1">
            <a:spLocks noChangeArrowheads="1"/>
          </p:cNvSpPr>
          <p:nvPr/>
        </p:nvSpPr>
        <p:spPr bwMode="auto">
          <a:xfrm>
            <a:off x="33963" y="971706"/>
            <a:ext cx="45720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defTabSz="457200" eaLnBrk="1" fontAlgn="auto" hangingPunct="1">
              <a:spcBef>
                <a:spcPts val="0"/>
              </a:spcBef>
              <a:spcAft>
                <a:spcPts val="0"/>
              </a:spcAft>
              <a:defRPr/>
            </a:pPr>
            <a:r>
              <a:rPr lang="en-US" sz="1200" dirty="0"/>
              <a:t>Strategic effort to meet the growing needs of the VA enterprise for human resources (HR) information services supporting over 500,000 VA employees and academic affiliates by changing to a franchise funded business model.  These services include core HR processing, record keeping, manager and employee-facing HR processes, data quality/analysis, and reporting.  EHRIS provides services that </a:t>
            </a:r>
            <a:r>
              <a:rPr lang="en-US" sz="1200" b="1" dirty="0"/>
              <a:t>empower HR professionals, managers, and employees</a:t>
            </a:r>
            <a:r>
              <a:rPr lang="en-US" sz="1200" dirty="0"/>
              <a:t> across the VA to ensure recruiting, staffing, benefits, pay setting, and separation actions are efficiently and effectively executed so that VA employees can focus on delivering the best care to our Veterans.</a:t>
            </a:r>
            <a:endParaRPr lang="en-US" sz="1200" dirty="0">
              <a:latin typeface="Arial" panose="020B0604020202020204" pitchFamily="34" charset="0"/>
              <a:cs typeface="Arial" panose="020B0604020202020204" pitchFamily="34" charset="0"/>
            </a:endParaRPr>
          </a:p>
        </p:txBody>
      </p:sp>
      <p:sp>
        <p:nvSpPr>
          <p:cNvPr id="17" name="TextBox 13"/>
          <p:cNvSpPr txBox="1">
            <a:spLocks noChangeArrowheads="1"/>
          </p:cNvSpPr>
          <p:nvPr/>
        </p:nvSpPr>
        <p:spPr bwMode="auto">
          <a:xfrm>
            <a:off x="76200" y="3852469"/>
            <a:ext cx="4572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EHRIS is aligned within the VA Office of the CHCO</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Implemented Enterprise-wide HR solution - 2016 (</a:t>
            </a:r>
            <a:r>
              <a:rPr lang="en-US" sz="1200" dirty="0" err="1">
                <a:latin typeface="Arial" panose="020B0604020202020204" pitchFamily="34" charset="0"/>
                <a:cs typeface="Arial" panose="020B0604020202020204" pitchFamily="34" charset="0"/>
              </a:rPr>
              <a:t>HR∙Smart</a:t>
            </a:r>
            <a:r>
              <a:rPr lang="en-US" sz="1200" dirty="0">
                <a:latin typeface="Arial" panose="020B0604020202020204" pitchFamily="34" charset="0"/>
                <a:cs typeface="Arial" panose="020B0604020202020204" pitchFamily="34" charset="0"/>
              </a:rPr>
              <a:t>)</a:t>
            </a:r>
          </a:p>
          <a:p>
            <a:pPr marL="91440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Funded by mix of appropriations reimbursements</a:t>
            </a:r>
          </a:p>
          <a:p>
            <a:pPr marL="91440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Lack of consistent funding impacted program growth and maturation</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Between 2018 and 2021 EHRIS implemented new governance and expanded portfolio of solutions</a:t>
            </a:r>
          </a:p>
          <a:p>
            <a:pPr marL="91440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Solutions covering recruitment/staffing, employee and labor relations, classification, employee records, performance, and workers compensation</a:t>
            </a:r>
          </a:p>
          <a:p>
            <a:pPr marL="91440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Funding strategies needed to be improved to ensure continued quality of services</a:t>
            </a:r>
          </a:p>
        </p:txBody>
      </p:sp>
      <p:sp>
        <p:nvSpPr>
          <p:cNvPr id="6" name="Rectangle 5"/>
          <p:cNvSpPr/>
          <p:nvPr/>
        </p:nvSpPr>
        <p:spPr>
          <a:xfrm>
            <a:off x="4639925" y="925513"/>
            <a:ext cx="4470111" cy="276999"/>
          </a:xfrm>
          <a:prstGeom prst="rect">
            <a:avLst/>
          </a:prstGeom>
        </p:spPr>
        <p:txBody>
          <a:bodyPr wrap="square">
            <a:spAutoFit/>
          </a:bodyPr>
          <a:lstStyle/>
          <a:p>
            <a:pPr marL="171450" indent="-171450" eaLnBrk="1" hangingPunct="1">
              <a:buFont typeface="Arial" panose="020B0604020202020204" pitchFamily="34" charset="0"/>
              <a:buChar char="•"/>
              <a:defRPr/>
            </a:pPr>
            <a:endParaRPr lang="en-US" sz="1200" dirty="0">
              <a:cs typeface="Arial" charset="0"/>
            </a:endParaRPr>
          </a:p>
        </p:txBody>
      </p:sp>
      <p:sp>
        <p:nvSpPr>
          <p:cNvPr id="18" name="TextBox 13">
            <a:extLst>
              <a:ext uri="{FF2B5EF4-FFF2-40B4-BE49-F238E27FC236}">
                <a16:creationId xmlns:a16="http://schemas.microsoft.com/office/drawing/2014/main" id="{7A3B032F-7034-429E-8ABF-81788A2326C4}"/>
              </a:ext>
            </a:extLst>
          </p:cNvPr>
          <p:cNvSpPr txBox="1">
            <a:spLocks noChangeArrowheads="1"/>
          </p:cNvSpPr>
          <p:nvPr/>
        </p:nvSpPr>
        <p:spPr bwMode="auto">
          <a:xfrm>
            <a:off x="4648200" y="954476"/>
            <a:ext cx="45720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171450" lvl="0" indent="-171450" defTabSz="457200" eaLnBrk="1" fontAlgn="auto" hangingPunct="1">
              <a:spcBef>
                <a:spcPts val="0"/>
              </a:spcBef>
              <a:spcAft>
                <a:spcPts val="0"/>
              </a:spcAft>
              <a:buFont typeface="Arial" panose="020B0604020202020204" pitchFamily="34" charset="0"/>
              <a:buChar char="•"/>
              <a:defRPr/>
            </a:pPr>
            <a:r>
              <a:rPr lang="en-US" sz="1400" dirty="0">
                <a:latin typeface="Arial" panose="020B0604020202020204" pitchFamily="34" charset="0"/>
                <a:cs typeface="Arial" panose="020B0604020202020204" pitchFamily="34" charset="0"/>
              </a:rPr>
              <a:t>FY21 Total RA Approved Budget: $76M  </a:t>
            </a:r>
          </a:p>
          <a:p>
            <a:pPr marL="171450" lvl="0" indent="-171450" defTabSz="457200" eaLnBrk="1" fontAlgn="auto" hangingPunct="1">
              <a:spcBef>
                <a:spcPts val="0"/>
              </a:spcBef>
              <a:spcAft>
                <a:spcPts val="0"/>
              </a:spcAft>
              <a:buFont typeface="Arial" panose="020B0604020202020204" pitchFamily="34" charset="0"/>
              <a:buChar char="•"/>
              <a:defRPr/>
            </a:pPr>
            <a:r>
              <a:rPr lang="en-US" sz="1400" dirty="0" err="1">
                <a:latin typeface="Arial" panose="020B0604020202020204" pitchFamily="34" charset="0"/>
                <a:cs typeface="Arial" panose="020B0604020202020204" pitchFamily="34" charset="0"/>
              </a:rPr>
              <a:t>SecVA</a:t>
            </a:r>
            <a:r>
              <a:rPr lang="en-US" sz="1400" dirty="0">
                <a:latin typeface="Arial" panose="020B0604020202020204" pitchFamily="34" charset="0"/>
                <a:cs typeface="Arial" panose="020B0604020202020204" pitchFamily="34" charset="0"/>
              </a:rPr>
              <a:t> Approved Business Case January 2021</a:t>
            </a:r>
          </a:p>
          <a:p>
            <a:pPr marL="914400" lvl="1" indent="-171450" defTabSz="457200" eaLnBrk="1" fontAlgn="auto" hangingPunct="1">
              <a:spcBef>
                <a:spcPts val="0"/>
              </a:spcBef>
              <a:spcAft>
                <a:spcPts val="0"/>
              </a:spcAft>
              <a:buFont typeface="Arial" panose="020B0604020202020204" pitchFamily="34" charset="0"/>
              <a:buChar char="•"/>
              <a:defRPr/>
            </a:pPr>
            <a:r>
              <a:rPr lang="en-US" sz="1400" dirty="0">
                <a:latin typeface="Arial" panose="020B0604020202020204" pitchFamily="34" charset="0"/>
                <a:cs typeface="Arial" panose="020B0604020202020204" pitchFamily="34" charset="0"/>
              </a:rPr>
              <a:t>FY21 $76M – 68 FTEs </a:t>
            </a:r>
          </a:p>
          <a:p>
            <a:pPr marL="914400" lvl="1" indent="-171450" defTabSz="457200" eaLnBrk="1" fontAlgn="auto" hangingPunct="1">
              <a:spcBef>
                <a:spcPts val="0"/>
              </a:spcBef>
              <a:spcAft>
                <a:spcPts val="0"/>
              </a:spcAft>
              <a:buFont typeface="Arial" panose="020B0604020202020204" pitchFamily="34" charset="0"/>
              <a:buChar char="•"/>
              <a:defRPr/>
            </a:pPr>
            <a:r>
              <a:rPr lang="en-US" sz="1400" dirty="0">
                <a:latin typeface="Arial" panose="020B0604020202020204" pitchFamily="34" charset="0"/>
                <a:cs typeface="Arial" panose="020B0604020202020204" pitchFamily="34" charset="0"/>
              </a:rPr>
              <a:t>FY22 $93M  </a:t>
            </a:r>
          </a:p>
          <a:p>
            <a:pPr marL="171450" indent="-171450" defTabSz="457200" eaLnBrk="1" fontAlgn="auto" hangingPunct="1">
              <a:spcBef>
                <a:spcPts val="0"/>
              </a:spcBef>
              <a:spcAft>
                <a:spcPts val="0"/>
              </a:spcAft>
              <a:buFont typeface="Arial" panose="020B0604020202020204" pitchFamily="34" charset="0"/>
              <a:buChar char="•"/>
              <a:defRPr/>
            </a:pPr>
            <a:r>
              <a:rPr lang="en-US" sz="1400" dirty="0">
                <a:latin typeface="Arial" panose="020B0604020202020204" pitchFamily="34" charset="0"/>
                <a:cs typeface="Arial" panose="020B0604020202020204" pitchFamily="34" charset="0"/>
              </a:rPr>
              <a:t>EHRIS Transition: June 2021</a:t>
            </a:r>
          </a:p>
          <a:p>
            <a:pPr marL="171450" lvl="0" indent="-171450" defTabSz="457200" eaLnBrk="1" fontAlgn="auto" hangingPunct="1">
              <a:spcBef>
                <a:spcPts val="0"/>
              </a:spcBef>
              <a:spcAft>
                <a:spcPts val="0"/>
              </a:spcAft>
              <a:buFont typeface="Arial" panose="020B0604020202020204" pitchFamily="34" charset="0"/>
              <a:buChar char="•"/>
              <a:defRPr/>
            </a:pPr>
            <a:r>
              <a:rPr lang="en-US" sz="1400" dirty="0">
                <a:latin typeface="Arial" panose="020B0604020202020204" pitchFamily="34" charset="0"/>
                <a:cs typeface="Arial" panose="020B0604020202020204" pitchFamily="34" charset="0"/>
              </a:rPr>
              <a:t>Billing cycles, Acquisition calendar, and timeline differences </a:t>
            </a:r>
            <a:endParaRPr lang="en-US" sz="1400" dirty="0">
              <a:solidFill>
                <a:srgbClr val="FF0000"/>
              </a:solidFill>
              <a:latin typeface="Arial" panose="020B0604020202020204" pitchFamily="34" charset="0"/>
              <a:cs typeface="Arial" panose="020B0604020202020204" pitchFamily="34" charset="0"/>
            </a:endParaRPr>
          </a:p>
          <a:p>
            <a:pPr marL="171450" lvl="0" indent="-171450" defTabSz="457200" eaLnBrk="1" fontAlgn="auto" hangingPunct="1">
              <a:spcBef>
                <a:spcPts val="0"/>
              </a:spcBef>
              <a:spcAft>
                <a:spcPts val="0"/>
              </a:spcAft>
              <a:buFont typeface="Arial" panose="020B0604020202020204" pitchFamily="34" charset="0"/>
              <a:buChar char="•"/>
              <a:defRPr/>
            </a:pP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5100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096FDC-73A8-4AF7-95B0-08A85B191A12}"/>
              </a:ext>
            </a:extLst>
          </p:cNvPr>
          <p:cNvSpPr>
            <a:spLocks noGrp="1"/>
          </p:cNvSpPr>
          <p:nvPr>
            <p:ph type="sldNum" sz="quarter" idx="12"/>
          </p:nvPr>
        </p:nvSpPr>
        <p:spPr/>
        <p:txBody>
          <a:bodyPr/>
          <a:lstStyle/>
          <a:p>
            <a:fld id="{D983F1FA-211D-3044-9E35-958DFBC26156}" type="slidenum">
              <a:rPr lang="en-US" smtClean="0">
                <a:solidFill>
                  <a:prstClr val="white"/>
                </a:solidFill>
              </a:rPr>
              <a:pPr/>
              <a:t>3</a:t>
            </a:fld>
            <a:endParaRPr lang="en-US" dirty="0">
              <a:solidFill>
                <a:prstClr val="white"/>
              </a:solidFill>
            </a:endParaRPr>
          </a:p>
        </p:txBody>
      </p:sp>
      <p:sp>
        <p:nvSpPr>
          <p:cNvPr id="4" name="Title 3">
            <a:extLst>
              <a:ext uri="{FF2B5EF4-FFF2-40B4-BE49-F238E27FC236}">
                <a16:creationId xmlns:a16="http://schemas.microsoft.com/office/drawing/2014/main" id="{ED89DC5A-7419-4C56-8D48-A1DCA580BD18}"/>
              </a:ext>
            </a:extLst>
          </p:cNvPr>
          <p:cNvSpPr>
            <a:spLocks noGrp="1"/>
          </p:cNvSpPr>
          <p:nvPr>
            <p:ph type="title"/>
          </p:nvPr>
        </p:nvSpPr>
        <p:spPr/>
        <p:txBody>
          <a:bodyPr>
            <a:normAutofit/>
          </a:bodyPr>
          <a:lstStyle/>
          <a:p>
            <a:r>
              <a:rPr lang="en-US" sz="3200" dirty="0"/>
              <a:t>The Challenge</a:t>
            </a:r>
          </a:p>
        </p:txBody>
      </p:sp>
      <p:sp>
        <p:nvSpPr>
          <p:cNvPr id="7" name="Content Placeholder 6">
            <a:extLst>
              <a:ext uri="{FF2B5EF4-FFF2-40B4-BE49-F238E27FC236}">
                <a16:creationId xmlns:a16="http://schemas.microsoft.com/office/drawing/2014/main" id="{6D415074-26B0-4FD7-A8B9-C22E4EC901B8}"/>
              </a:ext>
            </a:extLst>
          </p:cNvPr>
          <p:cNvSpPr>
            <a:spLocks noGrp="1"/>
          </p:cNvSpPr>
          <p:nvPr>
            <p:ph idx="1"/>
          </p:nvPr>
        </p:nvSpPr>
        <p:spPr>
          <a:xfrm>
            <a:off x="300054" y="912507"/>
            <a:ext cx="8234346" cy="3276600"/>
          </a:xfrm>
        </p:spPr>
        <p:txBody>
          <a:bodyPr>
            <a:normAutofit/>
          </a:bodyPr>
          <a:lstStyle/>
          <a:p>
            <a:pPr marL="457200" lvl="1" indent="-457200">
              <a:buClr>
                <a:srgbClr val="002060"/>
              </a:buClr>
              <a:buFont typeface="Arial" panose="020B0604020202020204" pitchFamily="34" charset="0"/>
              <a:buChar char="•"/>
            </a:pPr>
            <a:r>
              <a:rPr lang="en-US" sz="2400" dirty="0"/>
              <a:t>Managing transition to the VA Franchise Fund</a:t>
            </a:r>
          </a:p>
          <a:p>
            <a:pPr marL="857250" lvl="2" indent="-457200">
              <a:buClr>
                <a:srgbClr val="002060"/>
              </a:buClr>
              <a:buFont typeface="Arial" panose="020B0604020202020204" pitchFamily="34" charset="0"/>
              <a:buChar char="•"/>
            </a:pPr>
            <a:r>
              <a:rPr lang="en-US" sz="2000" dirty="0"/>
              <a:t>Impact on timing for funding during transition</a:t>
            </a:r>
          </a:p>
          <a:p>
            <a:pPr marL="857250" lvl="2" indent="-457200">
              <a:buClr>
                <a:srgbClr val="002060"/>
              </a:buClr>
              <a:buFont typeface="Arial" panose="020B0604020202020204" pitchFamily="34" charset="0"/>
              <a:buChar char="•"/>
            </a:pPr>
            <a:r>
              <a:rPr lang="en-US" sz="2000" dirty="0"/>
              <a:t>On-going and future acquisition and delivery schedules </a:t>
            </a:r>
          </a:p>
        </p:txBody>
      </p:sp>
    </p:spTree>
    <p:extLst>
      <p:ext uri="{BB962C8B-B14F-4D97-AF65-F5344CB8AC3E}">
        <p14:creationId xmlns:p14="http://schemas.microsoft.com/office/powerpoint/2010/main" val="1421327410"/>
      </p:ext>
    </p:extLst>
  </p:cSld>
  <p:clrMapOvr>
    <a:masterClrMapping/>
  </p:clrMapOvr>
</p:sld>
</file>

<file path=ppt/theme/_rels/them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theme/theme1.xml><?xml version="1.0" encoding="utf-8"?>
<a:theme xmlns:a="http://schemas.openxmlformats.org/drawingml/2006/main" name="10_Office Theme">
  <a:themeElements>
    <a:clrScheme name="myVA">
      <a:dk1>
        <a:srgbClr val="000000"/>
      </a:dk1>
      <a:lt1>
        <a:sysClr val="window" lastClr="FFFFFF"/>
      </a:lt1>
      <a:dk2>
        <a:srgbClr val="003F72"/>
      </a:dk2>
      <a:lt2>
        <a:srgbClr val="EEECE1"/>
      </a:lt2>
      <a:accent1>
        <a:srgbClr val="C62630"/>
      </a:accent1>
      <a:accent2>
        <a:srgbClr val="0083BE"/>
      </a:accent2>
      <a:accent3>
        <a:srgbClr val="F3CF45"/>
      </a:accent3>
      <a:accent4>
        <a:srgbClr val="F7955B"/>
      </a:accent4>
      <a:accent5>
        <a:srgbClr val="839097"/>
      </a:accent5>
      <a:accent6>
        <a:srgbClr val="DCDDDE"/>
      </a:accent6>
      <a:hlink>
        <a:srgbClr val="C2B48F"/>
      </a:hlink>
      <a:folHlink>
        <a:srgbClr val="A3A86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1_Office Theme">
  <a:themeElements>
    <a:clrScheme name="myVA">
      <a:dk1>
        <a:srgbClr val="000000"/>
      </a:dk1>
      <a:lt1>
        <a:sysClr val="window" lastClr="FFFFFF"/>
      </a:lt1>
      <a:dk2>
        <a:srgbClr val="003F72"/>
      </a:dk2>
      <a:lt2>
        <a:srgbClr val="EEECE1"/>
      </a:lt2>
      <a:accent1>
        <a:srgbClr val="C62630"/>
      </a:accent1>
      <a:accent2>
        <a:srgbClr val="0083BE"/>
      </a:accent2>
      <a:accent3>
        <a:srgbClr val="F3CF45"/>
      </a:accent3>
      <a:accent4>
        <a:srgbClr val="F7955B"/>
      </a:accent4>
      <a:accent5>
        <a:srgbClr val="839097"/>
      </a:accent5>
      <a:accent6>
        <a:srgbClr val="DCDDDE"/>
      </a:accent6>
      <a:hlink>
        <a:srgbClr val="C2B48F"/>
      </a:hlink>
      <a:folHlink>
        <a:srgbClr val="A3A86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apital">
  <a:themeElements>
    <a:clrScheme name="OHRM">
      <a:dk1>
        <a:srgbClr val="000000"/>
      </a:dk1>
      <a:lt1>
        <a:srgbClr val="FFFFFF"/>
      </a:lt1>
      <a:dk2>
        <a:srgbClr val="003F72"/>
      </a:dk2>
      <a:lt2>
        <a:srgbClr val="0083BE"/>
      </a:lt2>
      <a:accent1>
        <a:srgbClr val="C6262E"/>
      </a:accent1>
      <a:accent2>
        <a:srgbClr val="772432"/>
      </a:accent2>
      <a:accent3>
        <a:srgbClr val="598527"/>
      </a:accent3>
      <a:accent4>
        <a:srgbClr val="F3CF45"/>
      </a:accent4>
      <a:accent5>
        <a:srgbClr val="839097"/>
      </a:accent5>
      <a:accent6>
        <a:srgbClr val="C2BE8F"/>
      </a:accent6>
      <a:hlink>
        <a:srgbClr val="0083BE"/>
      </a:hlink>
      <a:folHlink>
        <a:srgbClr val="003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inal Training and Change Management Needs Assessment_072214.potx [Read-Only]" id="{17105A0A-BC38-4AC6-B1FD-9F23845B51CB}" vid="{6C251617-5FBC-4FE8-B617-0B2B9B86AA4D}"/>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75A050FCF20B64292522AC762CCA25B" ma:contentTypeVersion="13" ma:contentTypeDescription="Create a new document." ma:contentTypeScope="" ma:versionID="b0b02bbaea068e0fa427ed2e669baaac">
  <xsd:schema xmlns:xsd="http://www.w3.org/2001/XMLSchema" xmlns:xs="http://www.w3.org/2001/XMLSchema" xmlns:p="http://schemas.microsoft.com/office/2006/metadata/properties" xmlns:ns3="bd0cbca6-d80c-4411-95ca-b5763ffdf5d6" xmlns:ns4="223928d2-a333-4e79-9ab6-02f0fb5e0c38" targetNamespace="http://schemas.microsoft.com/office/2006/metadata/properties" ma:root="true" ma:fieldsID="6d5a4337e5ec12fc16d447dd69a72c9e" ns3:_="" ns4:_="">
    <xsd:import namespace="bd0cbca6-d80c-4411-95ca-b5763ffdf5d6"/>
    <xsd:import namespace="223928d2-a333-4e79-9ab6-02f0fb5e0c3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0cbca6-d80c-4411-95ca-b5763ffdf5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3928d2-a333-4e79-9ab6-02f0fb5e0c38"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7739519-D30D-4E7B-909F-3C57D4F263F5}">
  <ds:schemaRefs>
    <ds:schemaRef ds:uri="http://purl.org/dc/elements/1.1/"/>
    <ds:schemaRef ds:uri="http://schemas.microsoft.com/office/2006/metadata/properties"/>
    <ds:schemaRef ds:uri="bd0cbca6-d80c-4411-95ca-b5763ffdf5d6"/>
    <ds:schemaRef ds:uri="http://purl.org/dc/terms/"/>
    <ds:schemaRef ds:uri="223928d2-a333-4e79-9ab6-02f0fb5e0c38"/>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E00B2EBE-D6F5-4619-8F4B-1C8A6519F2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0cbca6-d80c-4411-95ca-b5763ffdf5d6"/>
    <ds:schemaRef ds:uri="223928d2-a333-4e79-9ab6-02f0fb5e0c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1D35AB0-B13D-4DD4-B71D-FA4A0FCADA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August PSC Meeting 2018.08.09 Read Ahead</Template>
  <TotalTime>6900</TotalTime>
  <Words>368</Words>
  <Application>Microsoft Office PowerPoint</Application>
  <PresentationFormat>On-screen Show (4:3)</PresentationFormat>
  <Paragraphs>37</Paragraphs>
  <Slides>3</Slides>
  <Notes>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vt:i4>
      </vt:variant>
    </vt:vector>
  </HeadingPairs>
  <TitlesOfParts>
    <vt:vector size="12" baseType="lpstr">
      <vt:lpstr>Arial</vt:lpstr>
      <vt:lpstr>Calibri</vt:lpstr>
      <vt:lpstr>Georgia</vt:lpstr>
      <vt:lpstr>Myriad Pro</vt:lpstr>
      <vt:lpstr>Myriad Pro</vt:lpstr>
      <vt:lpstr>10_Office Theme</vt:lpstr>
      <vt:lpstr>Custom Design</vt:lpstr>
      <vt:lpstr>11_Office Theme</vt:lpstr>
      <vt:lpstr>3_Capital</vt:lpstr>
      <vt:lpstr>VA Enterprise Human Resources Information Services</vt:lpstr>
      <vt:lpstr>VA Center for Enterprise Human Resources Information Services (EHRIS)</vt:lpstr>
      <vt:lpstr>The Challenge</vt:lpstr>
    </vt:vector>
  </TitlesOfParts>
  <Company>Veteran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HR Line of Business</dc:title>
  <dc:creator>Wise, Ryan A.</dc:creator>
  <cp:lastModifiedBy>Thele, Joseph</cp:lastModifiedBy>
  <cp:revision>79</cp:revision>
  <cp:lastPrinted>2019-04-04T12:04:45Z</cp:lastPrinted>
  <dcterms:created xsi:type="dcterms:W3CDTF">2018-08-29T12:49:35Z</dcterms:created>
  <dcterms:modified xsi:type="dcterms:W3CDTF">2021-04-05T15:49:12Z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0x010100375A050FCF20B64292522AC762CCA25B</vt:lpwstr>
  </property>
</Properties>
</file>